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1"/>
  </p:notesMasterIdLst>
  <p:handoutMasterIdLst>
    <p:handoutMasterId r:id="rId82"/>
  </p:handoutMasterIdLst>
  <p:sldIdLst>
    <p:sldId id="268" r:id="rId2"/>
    <p:sldId id="269" r:id="rId3"/>
    <p:sldId id="257" r:id="rId4"/>
    <p:sldId id="270" r:id="rId5"/>
    <p:sldId id="271" r:id="rId6"/>
    <p:sldId id="339" r:id="rId7"/>
    <p:sldId id="340" r:id="rId8"/>
    <p:sldId id="289" r:id="rId9"/>
    <p:sldId id="283" r:id="rId10"/>
    <p:sldId id="286" r:id="rId11"/>
    <p:sldId id="291" r:id="rId12"/>
    <p:sldId id="292" r:id="rId13"/>
    <p:sldId id="295" r:id="rId14"/>
    <p:sldId id="293" r:id="rId15"/>
    <p:sldId id="285" r:id="rId16"/>
    <p:sldId id="296" r:id="rId17"/>
    <p:sldId id="297" r:id="rId18"/>
    <p:sldId id="302" r:id="rId19"/>
    <p:sldId id="374" r:id="rId20"/>
    <p:sldId id="360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6" r:id="rId31"/>
    <p:sldId id="387" r:id="rId32"/>
    <p:sldId id="299" r:id="rId33"/>
    <p:sldId id="300" r:id="rId34"/>
    <p:sldId id="338" r:id="rId35"/>
    <p:sldId id="304" r:id="rId36"/>
    <p:sldId id="306" r:id="rId37"/>
    <p:sldId id="307" r:id="rId38"/>
    <p:sldId id="308" r:id="rId39"/>
    <p:sldId id="341" r:id="rId40"/>
    <p:sldId id="342" r:id="rId41"/>
    <p:sldId id="309" r:id="rId42"/>
    <p:sldId id="310" r:id="rId43"/>
    <p:sldId id="311" r:id="rId44"/>
    <p:sldId id="312" r:id="rId45"/>
    <p:sldId id="343" r:id="rId46"/>
    <p:sldId id="325" r:id="rId47"/>
    <p:sldId id="326" r:id="rId48"/>
    <p:sldId id="344" r:id="rId49"/>
    <p:sldId id="327" r:id="rId50"/>
    <p:sldId id="328" r:id="rId51"/>
    <p:sldId id="313" r:id="rId52"/>
    <p:sldId id="314" r:id="rId53"/>
    <p:sldId id="315" r:id="rId54"/>
    <p:sldId id="316" r:id="rId55"/>
    <p:sldId id="317" r:id="rId56"/>
    <p:sldId id="345" r:id="rId57"/>
    <p:sldId id="320" r:id="rId58"/>
    <p:sldId id="321" r:id="rId59"/>
    <p:sldId id="330" r:id="rId60"/>
    <p:sldId id="331" r:id="rId61"/>
    <p:sldId id="346" r:id="rId62"/>
    <p:sldId id="347" r:id="rId63"/>
    <p:sldId id="348" r:id="rId64"/>
    <p:sldId id="351" r:id="rId65"/>
    <p:sldId id="352" r:id="rId66"/>
    <p:sldId id="353" r:id="rId67"/>
    <p:sldId id="337" r:id="rId68"/>
    <p:sldId id="359" r:id="rId69"/>
    <p:sldId id="322" r:id="rId70"/>
    <p:sldId id="354" r:id="rId71"/>
    <p:sldId id="355" r:id="rId72"/>
    <p:sldId id="356" r:id="rId73"/>
    <p:sldId id="357" r:id="rId74"/>
    <p:sldId id="388" r:id="rId75"/>
    <p:sldId id="358" r:id="rId76"/>
    <p:sldId id="323" r:id="rId77"/>
    <p:sldId id="324" r:id="rId78"/>
    <p:sldId id="273" r:id="rId79"/>
    <p:sldId id="301" r:id="rId80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Georgia" panose="02040502050405020303" pitchFamily="18" charset="0"/>
      <p:regular r:id="rId87"/>
      <p:bold r:id="rId88"/>
      <p:italic r:id="rId89"/>
      <p:boldItalic r:id="rId90"/>
    </p:embeddedFont>
    <p:embeddedFont>
      <p:font typeface="나눔스퀘어라운드 Bold" panose="020B0600000101010101" pitchFamily="50" charset="-127"/>
      <p:bold r:id="rId91"/>
    </p:embeddedFont>
    <p:embeddedFont>
      <p:font typeface="나눔스퀘어라운드 ExtraBold" panose="020B0600000101010101" pitchFamily="50" charset="-127"/>
      <p:bold r:id="rId92"/>
    </p:embeddedFont>
    <p:embeddedFont>
      <p:font typeface="맑은 고딕" panose="020B0503020000020004" pitchFamily="50" charset="-127"/>
      <p:regular r:id="rId93"/>
      <p:bold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21E48FE-0BBE-4E3F-9D88-12D9497B6E25}">
          <p14:sldIdLst>
            <p14:sldId id="268"/>
            <p14:sldId id="269"/>
            <p14:sldId id="257"/>
            <p14:sldId id="270"/>
            <p14:sldId id="271"/>
            <p14:sldId id="339"/>
            <p14:sldId id="340"/>
            <p14:sldId id="289"/>
            <p14:sldId id="283"/>
            <p14:sldId id="286"/>
            <p14:sldId id="291"/>
            <p14:sldId id="292"/>
            <p14:sldId id="295"/>
            <p14:sldId id="293"/>
            <p14:sldId id="285"/>
            <p14:sldId id="296"/>
            <p14:sldId id="297"/>
            <p14:sldId id="302"/>
            <p14:sldId id="374"/>
            <p14:sldId id="360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6"/>
            <p14:sldId id="387"/>
            <p14:sldId id="299"/>
            <p14:sldId id="300"/>
            <p14:sldId id="338"/>
            <p14:sldId id="304"/>
            <p14:sldId id="306"/>
            <p14:sldId id="307"/>
            <p14:sldId id="308"/>
            <p14:sldId id="341"/>
            <p14:sldId id="342"/>
            <p14:sldId id="309"/>
            <p14:sldId id="310"/>
            <p14:sldId id="311"/>
            <p14:sldId id="312"/>
            <p14:sldId id="343"/>
            <p14:sldId id="325"/>
            <p14:sldId id="326"/>
            <p14:sldId id="344"/>
            <p14:sldId id="327"/>
            <p14:sldId id="328"/>
            <p14:sldId id="313"/>
            <p14:sldId id="314"/>
            <p14:sldId id="315"/>
            <p14:sldId id="316"/>
            <p14:sldId id="317"/>
            <p14:sldId id="345"/>
            <p14:sldId id="320"/>
            <p14:sldId id="321"/>
            <p14:sldId id="330"/>
            <p14:sldId id="331"/>
            <p14:sldId id="346"/>
            <p14:sldId id="347"/>
            <p14:sldId id="348"/>
            <p14:sldId id="351"/>
            <p14:sldId id="352"/>
            <p14:sldId id="353"/>
            <p14:sldId id="337"/>
            <p14:sldId id="359"/>
            <p14:sldId id="322"/>
            <p14:sldId id="354"/>
            <p14:sldId id="355"/>
            <p14:sldId id="356"/>
            <p14:sldId id="357"/>
            <p14:sldId id="388"/>
            <p14:sldId id="358"/>
            <p14:sldId id="323"/>
            <p14:sldId id="324"/>
            <p14:sldId id="273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 MiKang" initials="JM" lastIdx="1" clrIdx="0">
    <p:extLst>
      <p:ext uri="{19B8F6BF-5375-455C-9EA6-DF929625EA0E}">
        <p15:presenceInfo xmlns:p15="http://schemas.microsoft.com/office/powerpoint/2012/main" userId="6a263c56821d21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85C00"/>
    <a:srgbClr val="9966FF"/>
    <a:srgbClr val="81D31A"/>
    <a:srgbClr val="12B2EB"/>
    <a:srgbClr val="FF3399"/>
    <a:srgbClr val="DFF0FC"/>
    <a:srgbClr val="00FF00"/>
    <a:srgbClr val="5EB4F2"/>
    <a:srgbClr val="004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7ADB7-496C-4C3B-B0E2-BC1D9C580ED0}" v="943" dt="2020-11-27T06:53:47.810"/>
    <p1510:client id="{706EBBF7-6AEF-4E59-80B8-194A9209A48F}" v="2" dt="2020-11-27T07:07:24.1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8" autoAdjust="0"/>
    <p:restoredTop sz="94660"/>
  </p:normalViewPr>
  <p:slideViewPr>
    <p:cSldViewPr>
      <p:cViewPr varScale="1">
        <p:scale>
          <a:sx n="129" d="100"/>
          <a:sy n="129" d="100"/>
        </p:scale>
        <p:origin x="1122" y="108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미강 진" userId="6a263c56821d2111" providerId="LiveId" clId="{F84B771D-3A2E-4A17-BB89-4C66279CBB51}"/>
    <pc:docChg chg="undo custSel addSld modSld modMainMaster">
      <pc:chgData name="미강 진" userId="6a263c56821d2111" providerId="LiveId" clId="{F84B771D-3A2E-4A17-BB89-4C66279CBB51}" dt="2020-11-18T17:05:19.859" v="42"/>
      <pc:docMkLst>
        <pc:docMk/>
      </pc:docMkLst>
      <pc:sldChg chg="modSp mod">
        <pc:chgData name="미강 진" userId="6a263c56821d2111" providerId="LiveId" clId="{F84B771D-3A2E-4A17-BB89-4C66279CBB51}" dt="2020-11-18T17:04:10.519" v="15" actId="20577"/>
        <pc:sldMkLst>
          <pc:docMk/>
          <pc:sldMk cId="450926471" sldId="273"/>
        </pc:sldMkLst>
        <pc:spChg chg="mod">
          <ac:chgData name="미강 진" userId="6a263c56821d2111" providerId="LiveId" clId="{F84B771D-3A2E-4A17-BB89-4C66279CBB51}" dt="2020-11-18T17:04:10.519" v="15" actId="20577"/>
          <ac:spMkLst>
            <pc:docMk/>
            <pc:sldMk cId="450926471" sldId="273"/>
            <ac:spMk id="2" creationId="{DEF7AA63-592D-4EB7-B178-126916113C3E}"/>
          </ac:spMkLst>
        </pc:spChg>
      </pc:sldChg>
      <pc:sldChg chg="addSp delSp modSp mod chgLayout">
        <pc:chgData name="미강 진" userId="6a263c56821d2111" providerId="LiveId" clId="{F84B771D-3A2E-4A17-BB89-4C66279CBB51}" dt="2020-11-18T17:05:12.881" v="37" actId="22"/>
        <pc:sldMkLst>
          <pc:docMk/>
          <pc:sldMk cId="958623880" sldId="298"/>
        </pc:sldMkLst>
        <pc:spChg chg="add mod ord">
          <ac:chgData name="미강 진" userId="6a263c56821d2111" providerId="LiveId" clId="{F84B771D-3A2E-4A17-BB89-4C66279CBB51}" dt="2020-11-18T17:04:26.088" v="18" actId="14100"/>
          <ac:spMkLst>
            <pc:docMk/>
            <pc:sldMk cId="958623880" sldId="298"/>
            <ac:spMk id="2" creationId="{45F7E15B-B5CE-4960-935A-47EF82F9FAE3}"/>
          </ac:spMkLst>
        </pc:spChg>
        <pc:spChg chg="add mod">
          <ac:chgData name="미강 진" userId="6a263c56821d2111" providerId="LiveId" clId="{F84B771D-3A2E-4A17-BB89-4C66279CBB51}" dt="2020-11-18T17:05:05.999" v="35" actId="207"/>
          <ac:spMkLst>
            <pc:docMk/>
            <pc:sldMk cId="958623880" sldId="298"/>
            <ac:spMk id="5" creationId="{2A665A63-3D17-4CAB-BA73-D65C9392AAAA}"/>
          </ac:spMkLst>
        </pc:spChg>
        <pc:spChg chg="add del">
          <ac:chgData name="미강 진" userId="6a263c56821d2111" providerId="LiveId" clId="{F84B771D-3A2E-4A17-BB89-4C66279CBB51}" dt="2020-11-18T17:05:12.881" v="37" actId="22"/>
          <ac:spMkLst>
            <pc:docMk/>
            <pc:sldMk cId="958623880" sldId="298"/>
            <ac:spMk id="7" creationId="{AD9B13DD-29ED-41DF-B372-B6468F57A7F4}"/>
          </ac:spMkLst>
        </pc:spChg>
      </pc:sldChg>
      <pc:sldChg chg="add">
        <pc:chgData name="미강 진" userId="6a263c56821d2111" providerId="LiveId" clId="{F84B771D-3A2E-4A17-BB89-4C66279CBB51}" dt="2020-11-18T17:05:14.109" v="38"/>
        <pc:sldMkLst>
          <pc:docMk/>
          <pc:sldMk cId="2509862714" sldId="304"/>
        </pc:sldMkLst>
      </pc:sldChg>
      <pc:sldChg chg="add">
        <pc:chgData name="미강 진" userId="6a263c56821d2111" providerId="LiveId" clId="{F84B771D-3A2E-4A17-BB89-4C66279CBB51}" dt="2020-11-18T17:05:14.874" v="39"/>
        <pc:sldMkLst>
          <pc:docMk/>
          <pc:sldMk cId="221110243" sldId="305"/>
        </pc:sldMkLst>
      </pc:sldChg>
      <pc:sldChg chg="add">
        <pc:chgData name="미강 진" userId="6a263c56821d2111" providerId="LiveId" clId="{F84B771D-3A2E-4A17-BB89-4C66279CBB51}" dt="2020-11-18T17:05:15.077" v="40"/>
        <pc:sldMkLst>
          <pc:docMk/>
          <pc:sldMk cId="1752466329" sldId="306"/>
        </pc:sldMkLst>
      </pc:sldChg>
      <pc:sldChg chg="add">
        <pc:chgData name="미강 진" userId="6a263c56821d2111" providerId="LiveId" clId="{F84B771D-3A2E-4A17-BB89-4C66279CBB51}" dt="2020-11-18T17:05:19.631" v="41"/>
        <pc:sldMkLst>
          <pc:docMk/>
          <pc:sldMk cId="3476075525" sldId="307"/>
        </pc:sldMkLst>
      </pc:sldChg>
      <pc:sldChg chg="add">
        <pc:chgData name="미강 진" userId="6a263c56821d2111" providerId="LiveId" clId="{F84B771D-3A2E-4A17-BB89-4C66279CBB51}" dt="2020-11-18T17:05:19.859" v="42"/>
        <pc:sldMkLst>
          <pc:docMk/>
          <pc:sldMk cId="1359387203" sldId="308"/>
        </pc:sldMkLst>
      </pc:sldChg>
      <pc:sldMasterChg chg="addSldLayout delSldLayout modSldLayout">
        <pc:chgData name="미강 진" userId="6a263c56821d2111" providerId="LiveId" clId="{F84B771D-3A2E-4A17-BB89-4C66279CBB51}" dt="2020-11-18T17:03:53.046" v="11"/>
        <pc:sldMasterMkLst>
          <pc:docMk/>
          <pc:sldMasterMk cId="0" sldId="2147483660"/>
        </pc:sldMasterMkLst>
        <pc:sldLayoutChg chg="addSp delSp modSp mod">
          <pc:chgData name="미강 진" userId="6a263c56821d2111" providerId="LiveId" clId="{F84B771D-3A2E-4A17-BB89-4C66279CBB51}" dt="2020-11-18T17:03:53.046" v="11"/>
          <pc:sldLayoutMkLst>
            <pc:docMk/>
            <pc:sldMasterMk cId="0" sldId="2147483660"/>
            <pc:sldLayoutMk cId="0" sldId="2147483662"/>
          </pc:sldLayoutMkLst>
          <pc:spChg chg="del">
            <ac:chgData name="미강 진" userId="6a263c56821d2111" providerId="LiveId" clId="{F84B771D-3A2E-4A17-BB89-4C66279CBB51}" dt="2020-11-18T17:02:23.052" v="0" actId="478"/>
            <ac:spMkLst>
              <pc:docMk/>
              <pc:sldMasterMk cId="0" sldId="2147483660"/>
              <pc:sldLayoutMk cId="0" sldId="2147483662"/>
              <ac:spMk id="2" creationId="{776E57C1-E355-4F00-8CC1-9EE6DE3E92E9}"/>
            </ac:spMkLst>
          </pc:spChg>
          <pc:spChg chg="add del mod">
            <ac:chgData name="미강 진" userId="6a263c56821d2111" providerId="LiveId" clId="{F84B771D-3A2E-4A17-BB89-4C66279CBB51}" dt="2020-11-18T17:02:36.122" v="4"/>
            <ac:spMkLst>
              <pc:docMk/>
              <pc:sldMasterMk cId="0" sldId="2147483660"/>
              <pc:sldLayoutMk cId="0" sldId="2147483662"/>
              <ac:spMk id="3" creationId="{8F4A41E7-A734-4022-9BA1-2C32C01447CD}"/>
            </ac:spMkLst>
          </pc:spChg>
          <pc:spChg chg="add del mod">
            <ac:chgData name="미강 진" userId="6a263c56821d2111" providerId="LiveId" clId="{F84B771D-3A2E-4A17-BB89-4C66279CBB51}" dt="2020-11-18T17:02:36.122" v="4"/>
            <ac:spMkLst>
              <pc:docMk/>
              <pc:sldMasterMk cId="0" sldId="2147483660"/>
              <pc:sldLayoutMk cId="0" sldId="2147483662"/>
              <ac:spMk id="4" creationId="{5195C52B-BE7E-4328-9C1B-D97570C90E96}"/>
            </ac:spMkLst>
          </pc:spChg>
          <pc:spChg chg="add del mod">
            <ac:chgData name="미강 진" userId="6a263c56821d2111" providerId="LiveId" clId="{F84B771D-3A2E-4A17-BB89-4C66279CBB51}" dt="2020-11-18T17:02:36.122" v="4"/>
            <ac:spMkLst>
              <pc:docMk/>
              <pc:sldMasterMk cId="0" sldId="2147483660"/>
              <pc:sldLayoutMk cId="0" sldId="2147483662"/>
              <ac:spMk id="5" creationId="{0303B27D-7917-42DD-A08D-23CEE9805F5F}"/>
            </ac:spMkLst>
          </pc:spChg>
          <pc:spChg chg="add del">
            <ac:chgData name="미강 진" userId="6a263c56821d2111" providerId="LiveId" clId="{F84B771D-3A2E-4A17-BB89-4C66279CBB51}" dt="2020-11-18T17:02:52.319" v="5" actId="11529"/>
            <ac:spMkLst>
              <pc:docMk/>
              <pc:sldMasterMk cId="0" sldId="2147483660"/>
              <pc:sldLayoutMk cId="0" sldId="2147483662"/>
              <ac:spMk id="6" creationId="{4EC6D0A3-57DB-46CA-A809-536DD9B7F6A1}"/>
            </ac:spMkLst>
          </pc:spChg>
          <pc:spChg chg="add mod">
            <ac:chgData name="미강 진" userId="6a263c56821d2111" providerId="LiveId" clId="{F84B771D-3A2E-4A17-BB89-4C66279CBB51}" dt="2020-11-18T17:03:06.624" v="8" actId="14100"/>
            <ac:spMkLst>
              <pc:docMk/>
              <pc:sldMasterMk cId="0" sldId="2147483660"/>
              <pc:sldLayoutMk cId="0" sldId="2147483662"/>
              <ac:spMk id="7" creationId="{1C3C4333-AA59-4A56-8729-C37D5A2F7532}"/>
            </ac:spMkLst>
          </pc:spChg>
          <pc:spChg chg="add del mod">
            <ac:chgData name="미강 진" userId="6a263c56821d2111" providerId="LiveId" clId="{F84B771D-3A2E-4A17-BB89-4C66279CBB51}" dt="2020-11-18T17:03:53.046" v="11"/>
            <ac:spMkLst>
              <pc:docMk/>
              <pc:sldMasterMk cId="0" sldId="2147483660"/>
              <pc:sldLayoutMk cId="0" sldId="2147483662"/>
              <ac:spMk id="8" creationId="{5C769CFD-A6E4-4A20-B22B-A2238E16D45C}"/>
            </ac:spMkLst>
          </pc:spChg>
        </pc:sldLayoutChg>
        <pc:sldLayoutChg chg="new del mod">
          <pc:chgData name="미강 진" userId="6a263c56821d2111" providerId="LiveId" clId="{F84B771D-3A2E-4A17-BB89-4C66279CBB51}" dt="2020-11-18T17:02:29.577" v="2" actId="11236"/>
          <pc:sldLayoutMkLst>
            <pc:docMk/>
            <pc:sldMasterMk cId="0" sldId="2147483660"/>
            <pc:sldLayoutMk cId="3750376220" sldId="2147483665"/>
          </pc:sldLayoutMkLst>
        </pc:sldLayoutChg>
      </pc:sldMasterChg>
    </pc:docChg>
  </pc:docChgLst>
  <pc:docChgLst>
    <pc:chgData name="미강 진" userId="6a263c56821d2111" providerId="LiveId" clId="{1C44BDAA-5B34-4A43-AC43-80FEDFC811E9}"/>
    <pc:docChg chg="undo custSel addSld delSld modSld sldOrd modSection">
      <pc:chgData name="미강 진" userId="6a263c56821d2111" providerId="LiveId" clId="{1C44BDAA-5B34-4A43-AC43-80FEDFC811E9}" dt="2020-11-05T05:35:10.067" v="774"/>
      <pc:docMkLst>
        <pc:docMk/>
      </pc:docMkLst>
      <pc:sldChg chg="modTransition">
        <pc:chgData name="미강 진" userId="6a263c56821d2111" providerId="LiveId" clId="{1C44BDAA-5B34-4A43-AC43-80FEDFC811E9}" dt="2020-10-20T08:39:48.456" v="415"/>
        <pc:sldMkLst>
          <pc:docMk/>
          <pc:sldMk cId="2746563413" sldId="257"/>
        </pc:sldMkLst>
      </pc:sldChg>
      <pc:sldChg chg="modSp mod modTransition">
        <pc:chgData name="미강 진" userId="6a263c56821d2111" providerId="LiveId" clId="{1C44BDAA-5B34-4A43-AC43-80FEDFC811E9}" dt="2020-10-20T08:39:48.456" v="415"/>
        <pc:sldMkLst>
          <pc:docMk/>
          <pc:sldMk cId="4021305407" sldId="268"/>
        </pc:sldMkLst>
        <pc:spChg chg="mod">
          <ac:chgData name="미강 진" userId="6a263c56821d2111" providerId="LiveId" clId="{1C44BDAA-5B34-4A43-AC43-80FEDFC811E9}" dt="2020-10-20T07:16:51.771" v="1" actId="20577"/>
          <ac:spMkLst>
            <pc:docMk/>
            <pc:sldMk cId="4021305407" sldId="268"/>
            <ac:spMk id="2" creationId="{00000000-0000-0000-0000-000000000000}"/>
          </ac:spMkLst>
        </pc:spChg>
      </pc:sldChg>
      <pc:sldChg chg="addSp modSp mod modTransition">
        <pc:chgData name="미강 진" userId="6a263c56821d2111" providerId="LiveId" clId="{1C44BDAA-5B34-4A43-AC43-80FEDFC811E9}" dt="2020-10-20T08:39:48.456" v="415"/>
        <pc:sldMkLst>
          <pc:docMk/>
          <pc:sldMk cId="3775354771" sldId="269"/>
        </pc:sldMkLst>
        <pc:spChg chg="mod">
          <ac:chgData name="미강 진" userId="6a263c56821d2111" providerId="LiveId" clId="{1C44BDAA-5B34-4A43-AC43-80FEDFC811E9}" dt="2020-10-20T08:19:51.814" v="234" actId="1076"/>
          <ac:spMkLst>
            <pc:docMk/>
            <pc:sldMk cId="3775354771" sldId="269"/>
            <ac:spMk id="10" creationId="{00000000-0000-0000-0000-000000000000}"/>
          </ac:spMkLst>
        </pc:spChg>
        <pc:picChg chg="add mod">
          <ac:chgData name="미강 진" userId="6a263c56821d2111" providerId="LiveId" clId="{1C44BDAA-5B34-4A43-AC43-80FEDFC811E9}" dt="2020-10-20T08:19:35.392" v="232" actId="571"/>
          <ac:picMkLst>
            <pc:docMk/>
            <pc:sldMk cId="3775354771" sldId="269"/>
            <ac:picMk id="9" creationId="{070AEE44-F652-4005-B7CA-CE0FD86B5F31}"/>
          </ac:picMkLst>
        </pc:picChg>
        <pc:picChg chg="add mod">
          <ac:chgData name="미강 진" userId="6a263c56821d2111" providerId="LiveId" clId="{1C44BDAA-5B34-4A43-AC43-80FEDFC811E9}" dt="2020-10-20T08:19:51.814" v="234" actId="1076"/>
          <ac:picMkLst>
            <pc:docMk/>
            <pc:sldMk cId="3775354771" sldId="269"/>
            <ac:picMk id="11" creationId="{8E17BF39-2274-49A4-9ACD-863D3E6A9C85}"/>
          </ac:picMkLst>
        </pc:picChg>
        <pc:picChg chg="mod">
          <ac:chgData name="미강 진" userId="6a263c56821d2111" providerId="LiveId" clId="{1C44BDAA-5B34-4A43-AC43-80FEDFC811E9}" dt="2020-10-20T08:20:04.421" v="235" actId="1076"/>
          <ac:picMkLst>
            <pc:docMk/>
            <pc:sldMk cId="3775354771" sldId="269"/>
            <ac:picMk id="13" creationId="{0A65AAA4-0931-4A6C-A506-01A664F09406}"/>
          </ac:picMkLst>
        </pc:picChg>
        <pc:picChg chg="mod">
          <ac:chgData name="미강 진" userId="6a263c56821d2111" providerId="LiveId" clId="{1C44BDAA-5B34-4A43-AC43-80FEDFC811E9}" dt="2020-10-20T08:19:51.814" v="234" actId="1076"/>
          <ac:picMkLst>
            <pc:docMk/>
            <pc:sldMk cId="3775354771" sldId="269"/>
            <ac:picMk id="15" creationId="{FC86AD88-7E23-4959-ABE8-109078C2F0DE}"/>
          </ac:picMkLst>
        </pc:picChg>
        <pc:picChg chg="mod">
          <ac:chgData name="미강 진" userId="6a263c56821d2111" providerId="LiveId" clId="{1C44BDAA-5B34-4A43-AC43-80FEDFC811E9}" dt="2020-10-20T08:19:51.814" v="234" actId="1076"/>
          <ac:picMkLst>
            <pc:docMk/>
            <pc:sldMk cId="3775354771" sldId="269"/>
            <ac:picMk id="16" creationId="{F45B2436-EAC7-4198-937D-CBB45B340063}"/>
          </ac:picMkLst>
        </pc:picChg>
        <pc:picChg chg="mod">
          <ac:chgData name="미강 진" userId="6a263c56821d2111" providerId="LiveId" clId="{1C44BDAA-5B34-4A43-AC43-80FEDFC811E9}" dt="2020-10-20T08:19:51.814" v="234" actId="1076"/>
          <ac:picMkLst>
            <pc:docMk/>
            <pc:sldMk cId="3775354771" sldId="269"/>
            <ac:picMk id="17" creationId="{569EF13F-44E1-47D5-B952-0839F956F811}"/>
          </ac:picMkLst>
        </pc:picChg>
        <pc:picChg chg="mod">
          <ac:chgData name="미강 진" userId="6a263c56821d2111" providerId="LiveId" clId="{1C44BDAA-5B34-4A43-AC43-80FEDFC811E9}" dt="2020-10-20T08:19:51.814" v="234" actId="1076"/>
          <ac:picMkLst>
            <pc:docMk/>
            <pc:sldMk cId="3775354771" sldId="269"/>
            <ac:picMk id="20" creationId="{D1174775-C8E0-4AA3-BE96-A1DC9053E68B}"/>
          </ac:picMkLst>
        </pc:picChg>
      </pc:sldChg>
      <pc:sldChg chg="modTransition">
        <pc:chgData name="미강 진" userId="6a263c56821d2111" providerId="LiveId" clId="{1C44BDAA-5B34-4A43-AC43-80FEDFC811E9}" dt="2020-10-20T08:39:48.456" v="415"/>
        <pc:sldMkLst>
          <pc:docMk/>
          <pc:sldMk cId="1476051235" sldId="270"/>
        </pc:sldMkLst>
      </pc:sldChg>
      <pc:sldChg chg="modTransition">
        <pc:chgData name="미강 진" userId="6a263c56821d2111" providerId="LiveId" clId="{1C44BDAA-5B34-4A43-AC43-80FEDFC811E9}" dt="2020-10-20T08:39:48.456" v="415"/>
        <pc:sldMkLst>
          <pc:docMk/>
          <pc:sldMk cId="2293420048" sldId="271"/>
        </pc:sldMkLst>
      </pc:sldChg>
      <pc:sldChg chg="modTransition">
        <pc:chgData name="미강 진" userId="6a263c56821d2111" providerId="LiveId" clId="{1C44BDAA-5B34-4A43-AC43-80FEDFC811E9}" dt="2020-10-20T08:39:40.741" v="414"/>
        <pc:sldMkLst>
          <pc:docMk/>
          <pc:sldMk cId="450926471" sldId="273"/>
        </pc:sldMkLst>
      </pc:sldChg>
      <pc:sldChg chg="addSp delSp modSp mod ord modTransition">
        <pc:chgData name="미강 진" userId="6a263c56821d2111" providerId="LiveId" clId="{1C44BDAA-5B34-4A43-AC43-80FEDFC811E9}" dt="2020-11-05T05:34:24.573" v="767"/>
        <pc:sldMkLst>
          <pc:docMk/>
          <pc:sldMk cId="853794509" sldId="275"/>
        </pc:sldMkLst>
        <pc:spChg chg="mod">
          <ac:chgData name="미강 진" userId="6a263c56821d2111" providerId="LiveId" clId="{1C44BDAA-5B34-4A43-AC43-80FEDFC811E9}" dt="2020-10-20T07:59:34.314" v="176" actId="1076"/>
          <ac:spMkLst>
            <pc:docMk/>
            <pc:sldMk cId="853794509" sldId="275"/>
            <ac:spMk id="6" creationId="{27045197-5B7B-40A3-9F2E-1B74825A051E}"/>
          </ac:spMkLst>
        </pc:spChg>
        <pc:spChg chg="mod">
          <ac:chgData name="미강 진" userId="6a263c56821d2111" providerId="LiveId" clId="{1C44BDAA-5B34-4A43-AC43-80FEDFC811E9}" dt="2020-10-20T07:57:56.060" v="119" actId="14100"/>
          <ac:spMkLst>
            <pc:docMk/>
            <pc:sldMk cId="853794509" sldId="275"/>
            <ac:spMk id="8" creationId="{CB39ED87-A4CA-4763-9AF9-83D90105FF88}"/>
          </ac:spMkLst>
        </pc:spChg>
        <pc:spChg chg="mod">
          <ac:chgData name="미강 진" userId="6a263c56821d2111" providerId="LiveId" clId="{1C44BDAA-5B34-4A43-AC43-80FEDFC811E9}" dt="2020-10-20T11:49:22.767" v="480" actId="14100"/>
          <ac:spMkLst>
            <pc:docMk/>
            <pc:sldMk cId="853794509" sldId="275"/>
            <ac:spMk id="17" creationId="{A4545447-C133-4A00-AC47-1DADDE675FCD}"/>
          </ac:spMkLst>
        </pc:spChg>
        <pc:spChg chg="mod">
          <ac:chgData name="미강 진" userId="6a263c56821d2111" providerId="LiveId" clId="{1C44BDAA-5B34-4A43-AC43-80FEDFC811E9}" dt="2020-10-20T11:55:01.822" v="722" actId="14100"/>
          <ac:spMkLst>
            <pc:docMk/>
            <pc:sldMk cId="853794509" sldId="275"/>
            <ac:spMk id="22" creationId="{C169FB51-2136-44DD-93E9-334D681B0DEB}"/>
          </ac:spMkLst>
        </pc:spChg>
        <pc:spChg chg="mod">
          <ac:chgData name="미강 진" userId="6a263c56821d2111" providerId="LiveId" clId="{1C44BDAA-5B34-4A43-AC43-80FEDFC811E9}" dt="2020-10-20T11:54:58.854" v="720" actId="14100"/>
          <ac:spMkLst>
            <pc:docMk/>
            <pc:sldMk cId="853794509" sldId="275"/>
            <ac:spMk id="23" creationId="{1B112727-BB86-4425-95C0-2C8A6669D82F}"/>
          </ac:spMkLst>
        </pc:spChg>
        <pc:spChg chg="add del mod">
          <ac:chgData name="미강 진" userId="6a263c56821d2111" providerId="LiveId" clId="{1C44BDAA-5B34-4A43-AC43-80FEDFC811E9}" dt="2020-10-20T11:54:55.339" v="719" actId="14100"/>
          <ac:spMkLst>
            <pc:docMk/>
            <pc:sldMk cId="853794509" sldId="275"/>
            <ac:spMk id="27" creationId="{91C175E2-05E2-4962-93D2-6FB1B2C1ED45}"/>
          </ac:spMkLst>
        </pc:spChg>
        <pc:spChg chg="mod">
          <ac:chgData name="미강 진" userId="6a263c56821d2111" providerId="LiveId" clId="{1C44BDAA-5B34-4A43-AC43-80FEDFC811E9}" dt="2020-10-20T07:57:56.060" v="119" actId="14100"/>
          <ac:spMkLst>
            <pc:docMk/>
            <pc:sldMk cId="853794509" sldId="275"/>
            <ac:spMk id="31" creationId="{B70B053D-B383-41AA-A643-52B2DD2A8DCE}"/>
          </ac:spMkLst>
        </pc:spChg>
        <pc:spChg chg="mod">
          <ac:chgData name="미강 진" userId="6a263c56821d2111" providerId="LiveId" clId="{1C44BDAA-5B34-4A43-AC43-80FEDFC811E9}" dt="2020-10-20T07:57:56.060" v="119" actId="14100"/>
          <ac:spMkLst>
            <pc:docMk/>
            <pc:sldMk cId="853794509" sldId="275"/>
            <ac:spMk id="35" creationId="{4AC2DB8C-824B-4B33-BF01-88F8BD03F976}"/>
          </ac:spMkLst>
        </pc:spChg>
        <pc:spChg chg="mod">
          <ac:chgData name="미강 진" userId="6a263c56821d2111" providerId="LiveId" clId="{1C44BDAA-5B34-4A43-AC43-80FEDFC811E9}" dt="2020-10-20T07:57:56.060" v="119" actId="14100"/>
          <ac:spMkLst>
            <pc:docMk/>
            <pc:sldMk cId="853794509" sldId="275"/>
            <ac:spMk id="36" creationId="{40632D66-1809-4AF3-80AA-A4865FB637FF}"/>
          </ac:spMkLst>
        </pc:spChg>
        <pc:spChg chg="mod">
          <ac:chgData name="미강 진" userId="6a263c56821d2111" providerId="LiveId" clId="{1C44BDAA-5B34-4A43-AC43-80FEDFC811E9}" dt="2020-10-20T07:57:56.060" v="119" actId="14100"/>
          <ac:spMkLst>
            <pc:docMk/>
            <pc:sldMk cId="853794509" sldId="275"/>
            <ac:spMk id="37" creationId="{DFB83B67-EC2B-4A23-A5A9-02104FB3FAF7}"/>
          </ac:spMkLst>
        </pc:spChg>
        <pc:spChg chg="mod">
          <ac:chgData name="미강 진" userId="6a263c56821d2111" providerId="LiveId" clId="{1C44BDAA-5B34-4A43-AC43-80FEDFC811E9}" dt="2020-10-20T11:52:17.412" v="515" actId="1038"/>
          <ac:spMkLst>
            <pc:docMk/>
            <pc:sldMk cId="853794509" sldId="275"/>
            <ac:spMk id="61" creationId="{E3399A49-F766-4B23-B508-04EF89129C1C}"/>
          </ac:spMkLst>
        </pc:spChg>
        <pc:spChg chg="add mod">
          <ac:chgData name="미강 진" userId="6a263c56821d2111" providerId="LiveId" clId="{1C44BDAA-5B34-4A43-AC43-80FEDFC811E9}" dt="2020-10-20T11:56:15.715" v="742" actId="1076"/>
          <ac:spMkLst>
            <pc:docMk/>
            <pc:sldMk cId="853794509" sldId="275"/>
            <ac:spMk id="63" creationId="{8D03182A-786D-43C6-8CCF-177D13F2008D}"/>
          </ac:spMkLst>
        </pc:spChg>
        <pc:spChg chg="mod">
          <ac:chgData name="미강 진" userId="6a263c56821d2111" providerId="LiveId" clId="{1C44BDAA-5B34-4A43-AC43-80FEDFC811E9}" dt="2020-10-20T07:57:56.060" v="119" actId="14100"/>
          <ac:spMkLst>
            <pc:docMk/>
            <pc:sldMk cId="853794509" sldId="275"/>
            <ac:spMk id="64" creationId="{61B4222F-1FBC-4554-9A99-BFF5636D1242}"/>
          </ac:spMkLst>
        </pc:spChg>
        <pc:spChg chg="mod">
          <ac:chgData name="미강 진" userId="6a263c56821d2111" providerId="LiveId" clId="{1C44BDAA-5B34-4A43-AC43-80FEDFC811E9}" dt="2020-10-20T07:57:56.060" v="119" actId="14100"/>
          <ac:spMkLst>
            <pc:docMk/>
            <pc:sldMk cId="853794509" sldId="275"/>
            <ac:spMk id="66" creationId="{9CB27289-54D4-4C4A-9B92-473B4EF9595D}"/>
          </ac:spMkLst>
        </pc:spChg>
        <pc:spChg chg="mod">
          <ac:chgData name="미강 진" userId="6a263c56821d2111" providerId="LiveId" clId="{1C44BDAA-5B34-4A43-AC43-80FEDFC811E9}" dt="2020-10-20T07:57:56.060" v="119" actId="14100"/>
          <ac:spMkLst>
            <pc:docMk/>
            <pc:sldMk cId="853794509" sldId="275"/>
            <ac:spMk id="68" creationId="{FE56BE6C-75B5-4856-9A85-D4BB5F308274}"/>
          </ac:spMkLst>
        </pc:spChg>
        <pc:spChg chg="add mod">
          <ac:chgData name="미강 진" userId="6a263c56821d2111" providerId="LiveId" clId="{1C44BDAA-5B34-4A43-AC43-80FEDFC811E9}" dt="2020-10-20T11:56:29.402" v="746" actId="1038"/>
          <ac:spMkLst>
            <pc:docMk/>
            <pc:sldMk cId="853794509" sldId="275"/>
            <ac:spMk id="69" creationId="{4978E7E5-EFDA-4EA3-9D0D-169FEBFC5A60}"/>
          </ac:spMkLst>
        </pc:spChg>
        <pc:spChg chg="add mod">
          <ac:chgData name="미강 진" userId="6a263c56821d2111" providerId="LiveId" clId="{1C44BDAA-5B34-4A43-AC43-80FEDFC811E9}" dt="2020-10-20T07:58:36.513" v="126" actId="571"/>
          <ac:spMkLst>
            <pc:docMk/>
            <pc:sldMk cId="853794509" sldId="275"/>
            <ac:spMk id="69" creationId="{500B6BD3-04A2-4467-A5ED-9DFDD79D9E3A}"/>
          </ac:spMkLst>
        </pc:spChg>
        <pc:spChg chg="mod">
          <ac:chgData name="미강 진" userId="6a263c56821d2111" providerId="LiveId" clId="{1C44BDAA-5B34-4A43-AC43-80FEDFC811E9}" dt="2020-10-20T07:57:56.060" v="119" actId="14100"/>
          <ac:spMkLst>
            <pc:docMk/>
            <pc:sldMk cId="853794509" sldId="275"/>
            <ac:spMk id="72" creationId="{EB34088F-57C0-461E-AC98-AE3A593265B0}"/>
          </ac:spMkLst>
        </pc:spChg>
        <pc:spChg chg="mod">
          <ac:chgData name="미강 진" userId="6a263c56821d2111" providerId="LiveId" clId="{1C44BDAA-5B34-4A43-AC43-80FEDFC811E9}" dt="2020-10-20T07:59:53.563" v="179" actId="1076"/>
          <ac:spMkLst>
            <pc:docMk/>
            <pc:sldMk cId="853794509" sldId="275"/>
            <ac:spMk id="73" creationId="{4A3FCDC7-0CE5-471A-BC46-5D357A58E62A}"/>
          </ac:spMkLst>
        </pc:spChg>
        <pc:spChg chg="mod">
          <ac:chgData name="미강 진" userId="6a263c56821d2111" providerId="LiveId" clId="{1C44BDAA-5B34-4A43-AC43-80FEDFC811E9}" dt="2020-10-20T07:59:44.816" v="178" actId="1076"/>
          <ac:spMkLst>
            <pc:docMk/>
            <pc:sldMk cId="853794509" sldId="275"/>
            <ac:spMk id="74" creationId="{3994215F-05B7-442A-860A-0582F8BA02DA}"/>
          </ac:spMkLst>
        </pc:spChg>
        <pc:spChg chg="mod">
          <ac:chgData name="미강 진" userId="6a263c56821d2111" providerId="LiveId" clId="{1C44BDAA-5B34-4A43-AC43-80FEDFC811E9}" dt="2020-10-20T11:50:02.172" v="482" actId="1076"/>
          <ac:spMkLst>
            <pc:docMk/>
            <pc:sldMk cId="853794509" sldId="275"/>
            <ac:spMk id="75" creationId="{F287AC79-04A7-494B-A397-CDCDE09D8079}"/>
          </ac:spMkLst>
        </pc:spChg>
        <pc:spChg chg="mod">
          <ac:chgData name="미강 진" userId="6a263c56821d2111" providerId="LiveId" clId="{1C44BDAA-5B34-4A43-AC43-80FEDFC811E9}" dt="2020-10-20T11:57:56.028" v="763" actId="1076"/>
          <ac:spMkLst>
            <pc:docMk/>
            <pc:sldMk cId="853794509" sldId="275"/>
            <ac:spMk id="76" creationId="{B0BCAF07-FEF6-4E92-B467-AEFFF2E80372}"/>
          </ac:spMkLst>
        </pc:spChg>
        <pc:spChg chg="mod">
          <ac:chgData name="미강 진" userId="6a263c56821d2111" providerId="LiveId" clId="{1C44BDAA-5B34-4A43-AC43-80FEDFC811E9}" dt="2020-10-20T07:58:21.699" v="123" actId="1076"/>
          <ac:spMkLst>
            <pc:docMk/>
            <pc:sldMk cId="853794509" sldId="275"/>
            <ac:spMk id="77" creationId="{07D665E0-035F-4A31-BB11-25CD52A2C4B9}"/>
          </ac:spMkLst>
        </pc:spChg>
        <pc:spChg chg="mod">
          <ac:chgData name="미강 진" userId="6a263c56821d2111" providerId="LiveId" clId="{1C44BDAA-5B34-4A43-AC43-80FEDFC811E9}" dt="2020-10-20T11:55:40.847" v="737" actId="1076"/>
          <ac:spMkLst>
            <pc:docMk/>
            <pc:sldMk cId="853794509" sldId="275"/>
            <ac:spMk id="78" creationId="{F530C6F4-2502-4C93-9617-732752910D16}"/>
          </ac:spMkLst>
        </pc:spChg>
        <pc:spChg chg="mod">
          <ac:chgData name="미강 진" userId="6a263c56821d2111" providerId="LiveId" clId="{1C44BDAA-5B34-4A43-AC43-80FEDFC811E9}" dt="2020-10-20T07:58:21.699" v="123" actId="1076"/>
          <ac:spMkLst>
            <pc:docMk/>
            <pc:sldMk cId="853794509" sldId="275"/>
            <ac:spMk id="79" creationId="{59406711-EC6D-42A5-AAE9-45F9D4583D42}"/>
          </ac:spMkLst>
        </pc:spChg>
        <pc:spChg chg="del mod">
          <ac:chgData name="미강 진" userId="6a263c56821d2111" providerId="LiveId" clId="{1C44BDAA-5B34-4A43-AC43-80FEDFC811E9}" dt="2020-10-20T07:58:26.559" v="124" actId="478"/>
          <ac:spMkLst>
            <pc:docMk/>
            <pc:sldMk cId="853794509" sldId="275"/>
            <ac:spMk id="80" creationId="{CCF45312-AC6B-4E50-97D7-93964A02D55D}"/>
          </ac:spMkLst>
        </pc:spChg>
        <pc:spChg chg="add mod">
          <ac:chgData name="미강 진" userId="6a263c56821d2111" providerId="LiveId" clId="{1C44BDAA-5B34-4A43-AC43-80FEDFC811E9}" dt="2020-10-20T07:58:36.513" v="126" actId="571"/>
          <ac:spMkLst>
            <pc:docMk/>
            <pc:sldMk cId="853794509" sldId="275"/>
            <ac:spMk id="82" creationId="{16B489B4-1A01-4A20-926F-00E4A1AB22C0}"/>
          </ac:spMkLst>
        </pc:spChg>
        <pc:spChg chg="add mod">
          <ac:chgData name="미강 진" userId="6a263c56821d2111" providerId="LiveId" clId="{1C44BDAA-5B34-4A43-AC43-80FEDFC811E9}" dt="2020-10-20T07:58:36.513" v="126" actId="571"/>
          <ac:spMkLst>
            <pc:docMk/>
            <pc:sldMk cId="853794509" sldId="275"/>
            <ac:spMk id="83" creationId="{0DE61242-A050-43CC-875C-0A19F1B97EF7}"/>
          </ac:spMkLst>
        </pc:spChg>
        <pc:spChg chg="mod">
          <ac:chgData name="미강 진" userId="6a263c56821d2111" providerId="LiveId" clId="{1C44BDAA-5B34-4A43-AC43-80FEDFC811E9}" dt="2020-10-20T11:56:55.449" v="762" actId="20577"/>
          <ac:spMkLst>
            <pc:docMk/>
            <pc:sldMk cId="853794509" sldId="275"/>
            <ac:spMk id="84" creationId="{48605AA2-68DE-4C81-9936-BC625E211ECF}"/>
          </ac:spMkLst>
        </pc:spChg>
        <pc:spChg chg="add mod">
          <ac:chgData name="미강 진" userId="6a263c56821d2111" providerId="LiveId" clId="{1C44BDAA-5B34-4A43-AC43-80FEDFC811E9}" dt="2020-10-20T07:58:36.513" v="126" actId="571"/>
          <ac:spMkLst>
            <pc:docMk/>
            <pc:sldMk cId="853794509" sldId="275"/>
            <ac:spMk id="85" creationId="{01E07C91-BF65-4480-B2D3-6DB90458A3A7}"/>
          </ac:spMkLst>
        </pc:spChg>
        <pc:spChg chg="add mod">
          <ac:chgData name="미강 진" userId="6a263c56821d2111" providerId="LiveId" clId="{1C44BDAA-5B34-4A43-AC43-80FEDFC811E9}" dt="2020-10-20T07:58:36.513" v="126" actId="571"/>
          <ac:spMkLst>
            <pc:docMk/>
            <pc:sldMk cId="853794509" sldId="275"/>
            <ac:spMk id="89" creationId="{706A6C4E-DDAA-4183-847D-1B430844D2FF}"/>
          </ac:spMkLst>
        </pc:spChg>
        <pc:spChg chg="add mod">
          <ac:chgData name="미강 진" userId="6a263c56821d2111" providerId="LiveId" clId="{1C44BDAA-5B34-4A43-AC43-80FEDFC811E9}" dt="2020-10-20T07:58:36.513" v="126" actId="571"/>
          <ac:spMkLst>
            <pc:docMk/>
            <pc:sldMk cId="853794509" sldId="275"/>
            <ac:spMk id="90" creationId="{6F82D036-CA6F-4B6E-A41B-2B0C3E124813}"/>
          </ac:spMkLst>
        </pc:spChg>
        <pc:spChg chg="add mod">
          <ac:chgData name="미강 진" userId="6a263c56821d2111" providerId="LiveId" clId="{1C44BDAA-5B34-4A43-AC43-80FEDFC811E9}" dt="2020-10-20T07:58:36.513" v="126" actId="571"/>
          <ac:spMkLst>
            <pc:docMk/>
            <pc:sldMk cId="853794509" sldId="275"/>
            <ac:spMk id="91" creationId="{0B51A576-4F20-4CE6-9815-4D7A09B7789D}"/>
          </ac:spMkLst>
        </pc:spChg>
        <pc:spChg chg="add mod">
          <ac:chgData name="미강 진" userId="6a263c56821d2111" providerId="LiveId" clId="{1C44BDAA-5B34-4A43-AC43-80FEDFC811E9}" dt="2020-10-20T07:58:36.513" v="126" actId="571"/>
          <ac:spMkLst>
            <pc:docMk/>
            <pc:sldMk cId="853794509" sldId="275"/>
            <ac:spMk id="92" creationId="{12562044-E073-4AD0-80C7-B6605B611EA4}"/>
          </ac:spMkLst>
        </pc:spChg>
        <pc:spChg chg="add mod">
          <ac:chgData name="미강 진" userId="6a263c56821d2111" providerId="LiveId" clId="{1C44BDAA-5B34-4A43-AC43-80FEDFC811E9}" dt="2020-10-20T11:49:12.939" v="466" actId="14100"/>
          <ac:spMkLst>
            <pc:docMk/>
            <pc:sldMk cId="853794509" sldId="275"/>
            <ac:spMk id="93" creationId="{55A8AE16-846D-4C72-9B46-13121CD1D420}"/>
          </ac:spMkLst>
        </pc:spChg>
        <pc:spChg chg="add mod">
          <ac:chgData name="미강 진" userId="6a263c56821d2111" providerId="LiveId" clId="{1C44BDAA-5B34-4A43-AC43-80FEDFC811E9}" dt="2020-10-20T07:59:09.429" v="141" actId="20577"/>
          <ac:spMkLst>
            <pc:docMk/>
            <pc:sldMk cId="853794509" sldId="275"/>
            <ac:spMk id="95" creationId="{C97EA240-4248-4036-86AE-A8795AF52EBA}"/>
          </ac:spMkLst>
        </pc:spChg>
        <pc:spChg chg="add mod">
          <ac:chgData name="미강 진" userId="6a263c56821d2111" providerId="LiveId" clId="{1C44BDAA-5B34-4A43-AC43-80FEDFC811E9}" dt="2020-10-20T07:58:41.134" v="127" actId="571"/>
          <ac:spMkLst>
            <pc:docMk/>
            <pc:sldMk cId="853794509" sldId="275"/>
            <ac:spMk id="96" creationId="{4ECCDD68-CB44-4D70-BE7E-A2581755FEEF}"/>
          </ac:spMkLst>
        </pc:spChg>
        <pc:spChg chg="add mod">
          <ac:chgData name="미강 진" userId="6a263c56821d2111" providerId="LiveId" clId="{1C44BDAA-5B34-4A43-AC43-80FEDFC811E9}" dt="2020-10-20T07:58:41.134" v="127" actId="571"/>
          <ac:spMkLst>
            <pc:docMk/>
            <pc:sldMk cId="853794509" sldId="275"/>
            <ac:spMk id="97" creationId="{FF43D528-C813-4AAE-BA27-144C3036E8EC}"/>
          </ac:spMkLst>
        </pc:spChg>
        <pc:spChg chg="add mod">
          <ac:chgData name="미강 진" userId="6a263c56821d2111" providerId="LiveId" clId="{1C44BDAA-5B34-4A43-AC43-80FEDFC811E9}" dt="2020-10-20T07:58:41.134" v="127" actId="571"/>
          <ac:spMkLst>
            <pc:docMk/>
            <pc:sldMk cId="853794509" sldId="275"/>
            <ac:spMk id="101" creationId="{4EFB00C8-290E-41A7-9B5B-69B58C3F98AC}"/>
          </ac:spMkLst>
        </pc:spChg>
        <pc:spChg chg="add mod">
          <ac:chgData name="미강 진" userId="6a263c56821d2111" providerId="LiveId" clId="{1C44BDAA-5B34-4A43-AC43-80FEDFC811E9}" dt="2020-10-20T07:58:41.134" v="127" actId="571"/>
          <ac:spMkLst>
            <pc:docMk/>
            <pc:sldMk cId="853794509" sldId="275"/>
            <ac:spMk id="102" creationId="{3ABA2D02-27EE-4CB5-BA88-D69460F5C5FD}"/>
          </ac:spMkLst>
        </pc:spChg>
        <pc:spChg chg="add mod">
          <ac:chgData name="미강 진" userId="6a263c56821d2111" providerId="LiveId" clId="{1C44BDAA-5B34-4A43-AC43-80FEDFC811E9}" dt="2020-10-20T07:58:41.134" v="127" actId="571"/>
          <ac:spMkLst>
            <pc:docMk/>
            <pc:sldMk cId="853794509" sldId="275"/>
            <ac:spMk id="103" creationId="{9981F2F9-A2AB-49E1-8085-EDDF4D58433A}"/>
          </ac:spMkLst>
        </pc:spChg>
        <pc:spChg chg="add mod">
          <ac:chgData name="미강 진" userId="6a263c56821d2111" providerId="LiveId" clId="{1C44BDAA-5B34-4A43-AC43-80FEDFC811E9}" dt="2020-10-20T07:58:41.134" v="127" actId="571"/>
          <ac:spMkLst>
            <pc:docMk/>
            <pc:sldMk cId="853794509" sldId="275"/>
            <ac:spMk id="104" creationId="{00C9EB8B-6ABD-40A4-8F1C-730D901ACD38}"/>
          </ac:spMkLst>
        </pc:spChg>
        <pc:cxnChg chg="mod">
          <ac:chgData name="미강 진" userId="6a263c56821d2111" providerId="LiveId" clId="{1C44BDAA-5B34-4A43-AC43-80FEDFC811E9}" dt="2020-10-20T07:59:30.934" v="175" actId="14100"/>
          <ac:cxnSpMkLst>
            <pc:docMk/>
            <pc:sldMk cId="853794509" sldId="275"/>
            <ac:cxnSpMk id="10" creationId="{6C119D2B-B185-417E-AAE9-FEBCB2FA93E1}"/>
          </ac:cxnSpMkLst>
        </pc:cxnChg>
        <pc:cxnChg chg="mod">
          <ac:chgData name="미강 진" userId="6a263c56821d2111" providerId="LiveId" clId="{1C44BDAA-5B34-4A43-AC43-80FEDFC811E9}" dt="2020-10-20T07:57:56.060" v="119" actId="14100"/>
          <ac:cxnSpMkLst>
            <pc:docMk/>
            <pc:sldMk cId="853794509" sldId="275"/>
            <ac:cxnSpMk id="15" creationId="{C83FC26E-AEA2-48EC-B3C9-CD4111A78ED3}"/>
          </ac:cxnSpMkLst>
        </pc:cxnChg>
        <pc:cxnChg chg="mod">
          <ac:chgData name="미강 진" userId="6a263c56821d2111" providerId="LiveId" clId="{1C44BDAA-5B34-4A43-AC43-80FEDFC811E9}" dt="2020-10-20T07:58:21.699" v="123" actId="1076"/>
          <ac:cxnSpMkLst>
            <pc:docMk/>
            <pc:sldMk cId="853794509" sldId="275"/>
            <ac:cxnSpMk id="24" creationId="{D0322FCA-1E1D-48E8-96BA-EA5B8CDAE59E}"/>
          </ac:cxnSpMkLst>
        </pc:cxnChg>
        <pc:cxnChg chg="mod">
          <ac:chgData name="미강 진" userId="6a263c56821d2111" providerId="LiveId" clId="{1C44BDAA-5B34-4A43-AC43-80FEDFC811E9}" dt="2020-10-20T07:58:21.699" v="123" actId="1076"/>
          <ac:cxnSpMkLst>
            <pc:docMk/>
            <pc:sldMk cId="853794509" sldId="275"/>
            <ac:cxnSpMk id="28" creationId="{BAC3F80C-DCEA-491E-97E3-A2355E7BB452}"/>
          </ac:cxnSpMkLst>
        </pc:cxnChg>
        <pc:cxnChg chg="mod">
          <ac:chgData name="미강 진" userId="6a263c56821d2111" providerId="LiveId" clId="{1C44BDAA-5B34-4A43-AC43-80FEDFC811E9}" dt="2020-10-20T07:58:21.699" v="123" actId="1076"/>
          <ac:cxnSpMkLst>
            <pc:docMk/>
            <pc:sldMk cId="853794509" sldId="275"/>
            <ac:cxnSpMk id="29" creationId="{7AD511BD-CB35-4F22-96C2-D0EE79F815B0}"/>
          </ac:cxnSpMkLst>
        </pc:cxnChg>
        <pc:cxnChg chg="mod">
          <ac:chgData name="미강 진" userId="6a263c56821d2111" providerId="LiveId" clId="{1C44BDAA-5B34-4A43-AC43-80FEDFC811E9}" dt="2020-10-20T07:58:21.699" v="123" actId="1076"/>
          <ac:cxnSpMkLst>
            <pc:docMk/>
            <pc:sldMk cId="853794509" sldId="275"/>
            <ac:cxnSpMk id="30" creationId="{BE28CE75-D7F4-4336-ADE8-BF5D4B4176F3}"/>
          </ac:cxnSpMkLst>
        </pc:cxnChg>
        <pc:cxnChg chg="mod">
          <ac:chgData name="미강 진" userId="6a263c56821d2111" providerId="LiveId" clId="{1C44BDAA-5B34-4A43-AC43-80FEDFC811E9}" dt="2020-10-20T07:57:56.060" v="119" actId="14100"/>
          <ac:cxnSpMkLst>
            <pc:docMk/>
            <pc:sldMk cId="853794509" sldId="275"/>
            <ac:cxnSpMk id="38" creationId="{61E53B1F-647C-4BC6-9CCC-D800AD0D6D3D}"/>
          </ac:cxnSpMkLst>
        </pc:cxnChg>
        <pc:cxnChg chg="mod">
          <ac:chgData name="미강 진" userId="6a263c56821d2111" providerId="LiveId" clId="{1C44BDAA-5B34-4A43-AC43-80FEDFC811E9}" dt="2020-10-20T07:57:56.060" v="119" actId="14100"/>
          <ac:cxnSpMkLst>
            <pc:docMk/>
            <pc:sldMk cId="853794509" sldId="275"/>
            <ac:cxnSpMk id="41" creationId="{E49D7517-734C-4DC5-ABEB-3658EC2E0E9B}"/>
          </ac:cxnSpMkLst>
        </pc:cxnChg>
        <pc:cxnChg chg="mod">
          <ac:chgData name="미강 진" userId="6a263c56821d2111" providerId="LiveId" clId="{1C44BDAA-5B34-4A43-AC43-80FEDFC811E9}" dt="2020-10-20T07:57:56.060" v="119" actId="14100"/>
          <ac:cxnSpMkLst>
            <pc:docMk/>
            <pc:sldMk cId="853794509" sldId="275"/>
            <ac:cxnSpMk id="42" creationId="{BEC5C527-2E24-4D93-8CEB-F5EC1CD5F75E}"/>
          </ac:cxnSpMkLst>
        </pc:cxnChg>
        <pc:cxnChg chg="mod">
          <ac:chgData name="미강 진" userId="6a263c56821d2111" providerId="LiveId" clId="{1C44BDAA-5B34-4A43-AC43-80FEDFC811E9}" dt="2020-10-20T07:57:56.060" v="119" actId="14100"/>
          <ac:cxnSpMkLst>
            <pc:docMk/>
            <pc:sldMk cId="853794509" sldId="275"/>
            <ac:cxnSpMk id="45" creationId="{A457AFA1-846C-4D26-994E-EFBE976D8696}"/>
          </ac:cxnSpMkLst>
        </pc:cxnChg>
        <pc:cxnChg chg="mod">
          <ac:chgData name="미강 진" userId="6a263c56821d2111" providerId="LiveId" clId="{1C44BDAA-5B34-4A43-AC43-80FEDFC811E9}" dt="2020-10-20T07:57:56.060" v="119" actId="14100"/>
          <ac:cxnSpMkLst>
            <pc:docMk/>
            <pc:sldMk cId="853794509" sldId="275"/>
            <ac:cxnSpMk id="62" creationId="{6C5F886E-D4C4-442E-8AF4-4B9E26EF498B}"/>
          </ac:cxnSpMkLst>
        </pc:cxnChg>
        <pc:cxnChg chg="mod">
          <ac:chgData name="미강 진" userId="6a263c56821d2111" providerId="LiveId" clId="{1C44BDAA-5B34-4A43-AC43-80FEDFC811E9}" dt="2020-10-20T07:57:56.060" v="119" actId="14100"/>
          <ac:cxnSpMkLst>
            <pc:docMk/>
            <pc:sldMk cId="853794509" sldId="275"/>
            <ac:cxnSpMk id="65" creationId="{FB7E920E-1993-4FDC-91B3-77A6ACA6149B}"/>
          </ac:cxnSpMkLst>
        </pc:cxnChg>
        <pc:cxnChg chg="mod">
          <ac:chgData name="미강 진" userId="6a263c56821d2111" providerId="LiveId" clId="{1C44BDAA-5B34-4A43-AC43-80FEDFC811E9}" dt="2020-10-20T07:57:56.060" v="119" actId="14100"/>
          <ac:cxnSpMkLst>
            <pc:docMk/>
            <pc:sldMk cId="853794509" sldId="275"/>
            <ac:cxnSpMk id="67" creationId="{A5146F0C-36B0-485A-881A-FEC4D5DE70AF}"/>
          </ac:cxnSpMkLst>
        </pc:cxnChg>
        <pc:cxnChg chg="add mod">
          <ac:chgData name="미강 진" userId="6a263c56821d2111" providerId="LiveId" clId="{1C44BDAA-5B34-4A43-AC43-80FEDFC811E9}" dt="2020-10-20T07:58:36.513" v="126" actId="571"/>
          <ac:cxnSpMkLst>
            <pc:docMk/>
            <pc:sldMk cId="853794509" sldId="275"/>
            <ac:cxnSpMk id="70" creationId="{8627C5B8-9D6D-4987-9264-CDC90D0BBA07}"/>
          </ac:cxnSpMkLst>
        </pc:cxnChg>
        <pc:cxnChg chg="mod">
          <ac:chgData name="미강 진" userId="6a263c56821d2111" providerId="LiveId" clId="{1C44BDAA-5B34-4A43-AC43-80FEDFC811E9}" dt="2020-10-20T07:57:56.060" v="119" actId="14100"/>
          <ac:cxnSpMkLst>
            <pc:docMk/>
            <pc:sldMk cId="853794509" sldId="275"/>
            <ac:cxnSpMk id="71" creationId="{B7B3A21D-C5AB-468C-87F1-E82676A1ACE8}"/>
          </ac:cxnSpMkLst>
        </pc:cxnChg>
        <pc:cxnChg chg="mod">
          <ac:chgData name="미강 진" userId="6a263c56821d2111" providerId="LiveId" clId="{1C44BDAA-5B34-4A43-AC43-80FEDFC811E9}" dt="2020-10-20T11:51:01.239" v="487" actId="14100"/>
          <ac:cxnSpMkLst>
            <pc:docMk/>
            <pc:sldMk cId="853794509" sldId="275"/>
            <ac:cxnSpMk id="81" creationId="{C12AFDDD-DE7E-42A1-A285-A3AA6E224C63}"/>
          </ac:cxnSpMkLst>
        </pc:cxnChg>
        <pc:cxnChg chg="add mod">
          <ac:chgData name="미강 진" userId="6a263c56821d2111" providerId="LiveId" clId="{1C44BDAA-5B34-4A43-AC43-80FEDFC811E9}" dt="2020-10-20T07:58:36.513" v="126" actId="571"/>
          <ac:cxnSpMkLst>
            <pc:docMk/>
            <pc:sldMk cId="853794509" sldId="275"/>
            <ac:cxnSpMk id="86" creationId="{0AAF3DB0-3975-4B91-B097-A81DB482B657}"/>
          </ac:cxnSpMkLst>
        </pc:cxnChg>
        <pc:cxnChg chg="add mod">
          <ac:chgData name="미강 진" userId="6a263c56821d2111" providerId="LiveId" clId="{1C44BDAA-5B34-4A43-AC43-80FEDFC811E9}" dt="2020-10-20T07:58:36.513" v="126" actId="571"/>
          <ac:cxnSpMkLst>
            <pc:docMk/>
            <pc:sldMk cId="853794509" sldId="275"/>
            <ac:cxnSpMk id="87" creationId="{D2D536F0-4E6C-4585-A3E2-8F942F485003}"/>
          </ac:cxnSpMkLst>
        </pc:cxnChg>
        <pc:cxnChg chg="add mod">
          <ac:chgData name="미강 진" userId="6a263c56821d2111" providerId="LiveId" clId="{1C44BDAA-5B34-4A43-AC43-80FEDFC811E9}" dt="2020-10-20T07:58:36.513" v="126" actId="571"/>
          <ac:cxnSpMkLst>
            <pc:docMk/>
            <pc:sldMk cId="853794509" sldId="275"/>
            <ac:cxnSpMk id="88" creationId="{C90CAB79-8237-4470-872C-E4D929812872}"/>
          </ac:cxnSpMkLst>
        </pc:cxnChg>
        <pc:cxnChg chg="add mod">
          <ac:chgData name="미강 진" userId="6a263c56821d2111" providerId="LiveId" clId="{1C44BDAA-5B34-4A43-AC43-80FEDFC811E9}" dt="2020-10-20T08:00:11.564" v="182" actId="14100"/>
          <ac:cxnSpMkLst>
            <pc:docMk/>
            <pc:sldMk cId="853794509" sldId="275"/>
            <ac:cxnSpMk id="94" creationId="{9934CC7A-A265-4870-B99A-1036597493F5}"/>
          </ac:cxnSpMkLst>
        </pc:cxnChg>
        <pc:cxnChg chg="add mod">
          <ac:chgData name="미강 진" userId="6a263c56821d2111" providerId="LiveId" clId="{1C44BDAA-5B34-4A43-AC43-80FEDFC811E9}" dt="2020-10-20T07:58:41.134" v="127" actId="571"/>
          <ac:cxnSpMkLst>
            <pc:docMk/>
            <pc:sldMk cId="853794509" sldId="275"/>
            <ac:cxnSpMk id="98" creationId="{AAFA42E2-C165-4471-A392-314D48E0C13F}"/>
          </ac:cxnSpMkLst>
        </pc:cxnChg>
        <pc:cxnChg chg="add mod">
          <ac:chgData name="미강 진" userId="6a263c56821d2111" providerId="LiveId" clId="{1C44BDAA-5B34-4A43-AC43-80FEDFC811E9}" dt="2020-10-20T07:58:41.134" v="127" actId="571"/>
          <ac:cxnSpMkLst>
            <pc:docMk/>
            <pc:sldMk cId="853794509" sldId="275"/>
            <ac:cxnSpMk id="99" creationId="{8E02156E-54BF-4D03-B2D3-FAFDF4A74F5E}"/>
          </ac:cxnSpMkLst>
        </pc:cxnChg>
        <pc:cxnChg chg="add mod">
          <ac:chgData name="미강 진" userId="6a263c56821d2111" providerId="LiveId" clId="{1C44BDAA-5B34-4A43-AC43-80FEDFC811E9}" dt="2020-10-20T07:58:41.134" v="127" actId="571"/>
          <ac:cxnSpMkLst>
            <pc:docMk/>
            <pc:sldMk cId="853794509" sldId="275"/>
            <ac:cxnSpMk id="100" creationId="{41FF0B8A-A8B3-4314-B889-5F886F6B1392}"/>
          </ac:cxnSpMkLst>
        </pc:cxnChg>
      </pc:sldChg>
      <pc:sldChg chg="modTransition">
        <pc:chgData name="미강 진" userId="6a263c56821d2111" providerId="LiveId" clId="{1C44BDAA-5B34-4A43-AC43-80FEDFC811E9}" dt="2020-10-20T08:40:09.219" v="416"/>
        <pc:sldMkLst>
          <pc:docMk/>
          <pc:sldMk cId="13893031" sldId="283"/>
        </pc:sldMkLst>
      </pc:sldChg>
      <pc:sldChg chg="addSp delSp modSp mod modAnim">
        <pc:chgData name="미강 진" userId="6a263c56821d2111" providerId="LiveId" clId="{1C44BDAA-5B34-4A43-AC43-80FEDFC811E9}" dt="2020-10-20T11:47:51.499" v="440" actId="20577"/>
        <pc:sldMkLst>
          <pc:docMk/>
          <pc:sldMk cId="3823300215" sldId="285"/>
        </pc:sldMkLst>
        <pc:spChg chg="mod">
          <ac:chgData name="미강 진" userId="6a263c56821d2111" providerId="LiveId" clId="{1C44BDAA-5B34-4A43-AC43-80FEDFC811E9}" dt="2020-10-20T08:00:36.808" v="183" actId="207"/>
          <ac:spMkLst>
            <pc:docMk/>
            <pc:sldMk cId="3823300215" sldId="285"/>
            <ac:spMk id="13" creationId="{B8194AB8-6727-4E1D-AE37-6AA0FD273F01}"/>
          </ac:spMkLst>
        </pc:spChg>
        <pc:spChg chg="add mod">
          <ac:chgData name="미강 진" userId="6a263c56821d2111" providerId="LiveId" clId="{1C44BDAA-5B34-4A43-AC43-80FEDFC811E9}" dt="2020-10-20T11:47:51.499" v="440" actId="20577"/>
          <ac:spMkLst>
            <pc:docMk/>
            <pc:sldMk cId="3823300215" sldId="285"/>
            <ac:spMk id="14" creationId="{26E0E2F1-8578-459F-9992-63C5E8370F4E}"/>
          </ac:spMkLst>
        </pc:spChg>
        <pc:spChg chg="add del">
          <ac:chgData name="미강 진" userId="6a263c56821d2111" providerId="LiveId" clId="{1C44BDAA-5B34-4A43-AC43-80FEDFC811E9}" dt="2020-10-20T08:00:50.355" v="185" actId="22"/>
          <ac:spMkLst>
            <pc:docMk/>
            <pc:sldMk cId="3823300215" sldId="285"/>
            <ac:spMk id="14" creationId="{567DA0D8-E612-4CAB-9911-809290C4FC3E}"/>
          </ac:spMkLst>
        </pc:spChg>
      </pc:sldChg>
      <pc:sldChg chg="addSp modSp mod">
        <pc:chgData name="미강 진" userId="6a263c56821d2111" providerId="LiveId" clId="{1C44BDAA-5B34-4A43-AC43-80FEDFC811E9}" dt="2020-10-20T11:47:26.989" v="437" actId="1076"/>
        <pc:sldMkLst>
          <pc:docMk/>
          <pc:sldMk cId="1786100784" sldId="286"/>
        </pc:sldMkLst>
        <pc:spChg chg="add mod">
          <ac:chgData name="미강 진" userId="6a263c56821d2111" providerId="LiveId" clId="{1C44BDAA-5B34-4A43-AC43-80FEDFC811E9}" dt="2020-10-20T11:47:26.989" v="437" actId="1076"/>
          <ac:spMkLst>
            <pc:docMk/>
            <pc:sldMk cId="1786100784" sldId="286"/>
            <ac:spMk id="15" creationId="{D2C0724A-31DF-4D38-8ABB-B72AD65DECE1}"/>
          </ac:spMkLst>
        </pc:spChg>
      </pc:sldChg>
      <pc:sldChg chg="modSp del mod">
        <pc:chgData name="미강 진" userId="6a263c56821d2111" providerId="LiveId" clId="{1C44BDAA-5B34-4A43-AC43-80FEDFC811E9}" dt="2020-10-20T07:55:35.943" v="115" actId="47"/>
        <pc:sldMkLst>
          <pc:docMk/>
          <pc:sldMk cId="4202806160" sldId="287"/>
        </pc:sldMkLst>
        <pc:spChg chg="mod">
          <ac:chgData name="미강 진" userId="6a263c56821d2111" providerId="LiveId" clId="{1C44BDAA-5B34-4A43-AC43-80FEDFC811E9}" dt="2020-10-20T07:55:23.344" v="114" actId="207"/>
          <ac:spMkLst>
            <pc:docMk/>
            <pc:sldMk cId="4202806160" sldId="287"/>
            <ac:spMk id="13" creationId="{B8194AB8-6727-4E1D-AE37-6AA0FD273F01}"/>
          </ac:spMkLst>
        </pc:spChg>
      </pc:sldChg>
      <pc:sldChg chg="del">
        <pc:chgData name="미강 진" userId="6a263c56821d2111" providerId="LiveId" clId="{1C44BDAA-5B34-4A43-AC43-80FEDFC811E9}" dt="2020-10-20T08:28:33.693" v="337" actId="47"/>
        <pc:sldMkLst>
          <pc:docMk/>
          <pc:sldMk cId="2102054165" sldId="288"/>
        </pc:sldMkLst>
      </pc:sldChg>
      <pc:sldChg chg="modSp mod ord">
        <pc:chgData name="미강 진" userId="6a263c56821d2111" providerId="LiveId" clId="{1C44BDAA-5B34-4A43-AC43-80FEDFC811E9}" dt="2020-11-05T05:35:10.067" v="774"/>
        <pc:sldMkLst>
          <pc:docMk/>
          <pc:sldMk cId="2673844491" sldId="289"/>
        </pc:sldMkLst>
        <pc:spChg chg="mod">
          <ac:chgData name="미강 진" userId="6a263c56821d2111" providerId="LiveId" clId="{1C44BDAA-5B34-4A43-AC43-80FEDFC811E9}" dt="2020-11-05T05:19:06.540" v="765" actId="1076"/>
          <ac:spMkLst>
            <pc:docMk/>
            <pc:sldMk cId="2673844491" sldId="289"/>
            <ac:spMk id="6" creationId="{28937E4C-A574-42F0-B79E-B9545708E2F8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7" creationId="{16E84839-A497-4BBF-A324-F4003C30A61A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13" creationId="{6A3B12AC-F5C7-4113-9710-414BD82EE458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14" creationId="{792C6456-4A18-4BC3-90A8-7333DE6FB4DB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16" creationId="{2674413C-17C3-42CF-8CDA-85072B725CDF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17" creationId="{A6B99B31-2EE9-4339-A67A-74713CB31D2F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18" creationId="{5B2F11A8-4991-4F9A-9B58-D6DE80862EC2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20" creationId="{2E4B9833-D358-4E65-83C6-AB729CF77B22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25" creationId="{4CD86854-1E1A-4784-8E45-3CD4316338C4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27" creationId="{4D006EB0-52A6-46A9-A6D6-B6BE0F06E61B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31" creationId="{299F2CA0-F634-43BA-9EA8-B50538D43DF5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32" creationId="{E4C62D81-65E9-432B-855C-63ABD5B3B80A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34" creationId="{F851A149-2CCC-4DF6-B802-9517A8D49062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41" creationId="{8E1F61A0-4F1A-4E66-A90F-B693F72A05FB}"/>
          </ac:spMkLst>
        </pc:spChg>
        <pc:spChg chg="mod">
          <ac:chgData name="미강 진" userId="6a263c56821d2111" providerId="LiveId" clId="{1C44BDAA-5B34-4A43-AC43-80FEDFC811E9}" dt="2020-10-20T07:33:00.439" v="44" actId="1037"/>
          <ac:spMkLst>
            <pc:docMk/>
            <pc:sldMk cId="2673844491" sldId="289"/>
            <ac:spMk id="43" creationId="{433756A8-990B-47E2-AA5C-E9E32D5ED16E}"/>
          </ac:spMkLst>
        </pc:spChg>
        <pc:cxnChg chg="mod">
          <ac:chgData name="미강 진" userId="6a263c56821d2111" providerId="LiveId" clId="{1C44BDAA-5B34-4A43-AC43-80FEDFC811E9}" dt="2020-10-20T07:33:00.439" v="44" actId="1037"/>
          <ac:cxnSpMkLst>
            <pc:docMk/>
            <pc:sldMk cId="2673844491" sldId="289"/>
            <ac:cxnSpMk id="10" creationId="{5DFC7A20-F977-4E25-9E2B-562D9EAD426A}"/>
          </ac:cxnSpMkLst>
        </pc:cxnChg>
        <pc:cxnChg chg="mod">
          <ac:chgData name="미강 진" userId="6a263c56821d2111" providerId="LiveId" clId="{1C44BDAA-5B34-4A43-AC43-80FEDFC811E9}" dt="2020-10-20T07:33:00.439" v="44" actId="1037"/>
          <ac:cxnSpMkLst>
            <pc:docMk/>
            <pc:sldMk cId="2673844491" sldId="289"/>
            <ac:cxnSpMk id="19" creationId="{4CCA9818-8265-433A-8E6C-015247A04BD0}"/>
          </ac:cxnSpMkLst>
        </pc:cxnChg>
        <pc:cxnChg chg="mod">
          <ac:chgData name="미강 진" userId="6a263c56821d2111" providerId="LiveId" clId="{1C44BDAA-5B34-4A43-AC43-80FEDFC811E9}" dt="2020-10-20T07:33:00.439" v="44" actId="1037"/>
          <ac:cxnSpMkLst>
            <pc:docMk/>
            <pc:sldMk cId="2673844491" sldId="289"/>
            <ac:cxnSpMk id="21" creationId="{2284AC0D-ADFF-4B96-A642-75C9B54233A9}"/>
          </ac:cxnSpMkLst>
        </pc:cxnChg>
        <pc:cxnChg chg="mod">
          <ac:chgData name="미강 진" userId="6a263c56821d2111" providerId="LiveId" clId="{1C44BDAA-5B34-4A43-AC43-80FEDFC811E9}" dt="2020-10-20T07:33:00.439" v="44" actId="1037"/>
          <ac:cxnSpMkLst>
            <pc:docMk/>
            <pc:sldMk cId="2673844491" sldId="289"/>
            <ac:cxnSpMk id="26" creationId="{839ABD99-A531-43E7-9ED8-2F584DE18DAC}"/>
          </ac:cxnSpMkLst>
        </pc:cxnChg>
        <pc:cxnChg chg="mod">
          <ac:chgData name="미강 진" userId="6a263c56821d2111" providerId="LiveId" clId="{1C44BDAA-5B34-4A43-AC43-80FEDFC811E9}" dt="2020-10-20T07:33:00.439" v="44" actId="1037"/>
          <ac:cxnSpMkLst>
            <pc:docMk/>
            <pc:sldMk cId="2673844491" sldId="289"/>
            <ac:cxnSpMk id="33" creationId="{9A7BA9FA-13CA-49CA-BC44-D4FA4AE3B788}"/>
          </ac:cxnSpMkLst>
        </pc:cxnChg>
        <pc:cxnChg chg="mod">
          <ac:chgData name="미강 진" userId="6a263c56821d2111" providerId="LiveId" clId="{1C44BDAA-5B34-4A43-AC43-80FEDFC811E9}" dt="2020-10-20T07:33:00.439" v="44" actId="1037"/>
          <ac:cxnSpMkLst>
            <pc:docMk/>
            <pc:sldMk cId="2673844491" sldId="289"/>
            <ac:cxnSpMk id="37" creationId="{26F70CAF-03B1-4B92-A016-5111DEC5FF2F}"/>
          </ac:cxnSpMkLst>
        </pc:cxnChg>
      </pc:sldChg>
      <pc:sldChg chg="modSp del mod">
        <pc:chgData name="미강 진" userId="6a263c56821d2111" providerId="LiveId" clId="{1C44BDAA-5B34-4A43-AC43-80FEDFC811E9}" dt="2020-11-05T05:35:07.835" v="772" actId="47"/>
        <pc:sldMkLst>
          <pc:docMk/>
          <pc:sldMk cId="3616214271" sldId="290"/>
        </pc:sldMkLst>
        <pc:spChg chg="mod">
          <ac:chgData name="미강 진" userId="6a263c56821d2111" providerId="LiveId" clId="{1C44BDAA-5B34-4A43-AC43-80FEDFC811E9}" dt="2020-10-20T07:49:18.495" v="48" actId="14100"/>
          <ac:spMkLst>
            <pc:docMk/>
            <pc:sldMk cId="3616214271" sldId="290"/>
            <ac:spMk id="16" creationId="{ACBD1AF6-69CF-41ED-9C23-89BC31BD0266}"/>
          </ac:spMkLst>
        </pc:spChg>
      </pc:sldChg>
      <pc:sldChg chg="addSp delSp modSp mod">
        <pc:chgData name="미강 진" userId="6a263c56821d2111" providerId="LiveId" clId="{1C44BDAA-5B34-4A43-AC43-80FEDFC811E9}" dt="2020-10-20T11:46:25.910" v="421" actId="1076"/>
        <pc:sldMkLst>
          <pc:docMk/>
          <pc:sldMk cId="712627797" sldId="293"/>
        </pc:sldMkLst>
        <pc:spChg chg="add mod">
          <ac:chgData name="미강 진" userId="6a263c56821d2111" providerId="LiveId" clId="{1C44BDAA-5B34-4A43-AC43-80FEDFC811E9}" dt="2020-10-20T07:51:53.223" v="76" actId="20577"/>
          <ac:spMkLst>
            <pc:docMk/>
            <pc:sldMk cId="712627797" sldId="293"/>
            <ac:spMk id="4" creationId="{804B8007-3483-4D6B-92B6-3432EF371B96}"/>
          </ac:spMkLst>
        </pc:spChg>
        <pc:spChg chg="del">
          <ac:chgData name="미강 진" userId="6a263c56821d2111" providerId="LiveId" clId="{1C44BDAA-5B34-4A43-AC43-80FEDFC811E9}" dt="2020-10-20T07:50:18.788" v="50" actId="478"/>
          <ac:spMkLst>
            <pc:docMk/>
            <pc:sldMk cId="712627797" sldId="293"/>
            <ac:spMk id="20" creationId="{AAA968EE-49B4-4DA4-9ABB-43FF2CE36039}"/>
          </ac:spMkLst>
        </pc:spChg>
        <pc:spChg chg="mod">
          <ac:chgData name="미강 진" userId="6a263c56821d2111" providerId="LiveId" clId="{1C44BDAA-5B34-4A43-AC43-80FEDFC811E9}" dt="2020-10-20T07:52:08.601" v="102" actId="20577"/>
          <ac:spMkLst>
            <pc:docMk/>
            <pc:sldMk cId="712627797" sldId="293"/>
            <ac:spMk id="30" creationId="{E65519FC-022E-491F-8833-2DB0C3CC8B6E}"/>
          </ac:spMkLst>
        </pc:spChg>
        <pc:picChg chg="add mod">
          <ac:chgData name="미강 진" userId="6a263c56821d2111" providerId="LiveId" clId="{1C44BDAA-5B34-4A43-AC43-80FEDFC811E9}" dt="2020-10-20T11:46:25.910" v="421" actId="1076"/>
          <ac:picMkLst>
            <pc:docMk/>
            <pc:sldMk cId="712627797" sldId="293"/>
            <ac:picMk id="7" creationId="{D03B8F4C-FC3A-452A-A154-97E6166340A1}"/>
          </ac:picMkLst>
        </pc:picChg>
        <pc:picChg chg="ord">
          <ac:chgData name="미강 진" userId="6a263c56821d2111" providerId="LiveId" clId="{1C44BDAA-5B34-4A43-AC43-80FEDFC811E9}" dt="2020-10-20T07:52:16.243" v="105" actId="167"/>
          <ac:picMkLst>
            <pc:docMk/>
            <pc:sldMk cId="712627797" sldId="293"/>
            <ac:picMk id="22" creationId="{ECEA921D-97DE-4C9B-B869-11FF2660DF64}"/>
          </ac:picMkLst>
        </pc:picChg>
        <pc:picChg chg="ord">
          <ac:chgData name="미강 진" userId="6a263c56821d2111" providerId="LiveId" clId="{1C44BDAA-5B34-4A43-AC43-80FEDFC811E9}" dt="2020-10-20T07:52:14.596" v="104" actId="167"/>
          <ac:picMkLst>
            <pc:docMk/>
            <pc:sldMk cId="712627797" sldId="293"/>
            <ac:picMk id="24" creationId="{3B01E2C1-32ED-4C58-AB49-9DD590C31533}"/>
          </ac:picMkLst>
        </pc:picChg>
        <pc:picChg chg="ord">
          <ac:chgData name="미강 진" userId="6a263c56821d2111" providerId="LiveId" clId="{1C44BDAA-5B34-4A43-AC43-80FEDFC811E9}" dt="2020-10-20T07:52:12.898" v="103" actId="167"/>
          <ac:picMkLst>
            <pc:docMk/>
            <pc:sldMk cId="712627797" sldId="293"/>
            <ac:picMk id="26" creationId="{7F45BA98-493C-4148-967F-92A45B0F153F}"/>
          </ac:picMkLst>
        </pc:picChg>
      </pc:sldChg>
      <pc:sldChg chg="add del">
        <pc:chgData name="미강 진" userId="6a263c56821d2111" providerId="LiveId" clId="{1C44BDAA-5B34-4A43-AC43-80FEDFC811E9}" dt="2020-11-05T05:35:04.664" v="771" actId="47"/>
        <pc:sldMkLst>
          <pc:docMk/>
          <pc:sldMk cId="2570299671" sldId="294"/>
        </pc:sldMkLst>
      </pc:sldChg>
      <pc:sldChg chg="addSp delSp modSp add mod">
        <pc:chgData name="미강 진" userId="6a263c56821d2111" providerId="LiveId" clId="{1C44BDAA-5B34-4A43-AC43-80FEDFC811E9}" dt="2020-10-20T11:44:56.703" v="420" actId="478"/>
        <pc:sldMkLst>
          <pc:docMk/>
          <pc:sldMk cId="2665876758" sldId="295"/>
        </pc:sldMkLst>
        <pc:spChg chg="add">
          <ac:chgData name="미강 진" userId="6a263c56821d2111" providerId="LiveId" clId="{1C44BDAA-5B34-4A43-AC43-80FEDFC811E9}" dt="2020-10-20T07:52:52.262" v="108" actId="22"/>
          <ac:spMkLst>
            <pc:docMk/>
            <pc:sldMk cId="2665876758" sldId="295"/>
            <ac:spMk id="4" creationId="{3130D407-D153-4E7D-9DBA-9865C40AE02B}"/>
          </ac:spMkLst>
        </pc:spChg>
        <pc:spChg chg="add del">
          <ac:chgData name="미강 진" userId="6a263c56821d2111" providerId="LiveId" clId="{1C44BDAA-5B34-4A43-AC43-80FEDFC811E9}" dt="2020-10-20T11:44:56.703" v="420" actId="478"/>
          <ac:spMkLst>
            <pc:docMk/>
            <pc:sldMk cId="2665876758" sldId="295"/>
            <ac:spMk id="28" creationId="{DD342381-6935-43E7-AF36-65D4826E465E}"/>
          </ac:spMkLst>
        </pc:spChg>
        <pc:picChg chg="ord">
          <ac:chgData name="미강 진" userId="6a263c56821d2111" providerId="LiveId" clId="{1C44BDAA-5B34-4A43-AC43-80FEDFC811E9}" dt="2020-10-20T11:44:56.297" v="419" actId="167"/>
          <ac:picMkLst>
            <pc:docMk/>
            <pc:sldMk cId="2665876758" sldId="295"/>
            <ac:picMk id="26" creationId="{A34F5762-1070-41E2-877D-74F46F3F2321}"/>
          </ac:picMkLst>
        </pc:picChg>
        <pc:picChg chg="del">
          <ac:chgData name="미강 진" userId="6a263c56821d2111" providerId="LiveId" clId="{1C44BDAA-5B34-4A43-AC43-80FEDFC811E9}" dt="2020-10-20T07:52:38.786" v="107" actId="478"/>
          <ac:picMkLst>
            <pc:docMk/>
            <pc:sldMk cId="2665876758" sldId="295"/>
            <ac:picMk id="30" creationId="{64642127-4E5C-49D5-86AC-A53F78CDCE7E}"/>
          </ac:picMkLst>
        </pc:picChg>
      </pc:sldChg>
      <pc:sldChg chg="addSp delSp add mod modAnim">
        <pc:chgData name="미강 진" userId="6a263c56821d2111" providerId="LiveId" clId="{1C44BDAA-5B34-4A43-AC43-80FEDFC811E9}" dt="2020-10-20T08:26:08.580" v="280" actId="22"/>
        <pc:sldMkLst>
          <pc:docMk/>
          <pc:sldMk cId="1052956544" sldId="296"/>
        </pc:sldMkLst>
        <pc:spChg chg="del">
          <ac:chgData name="미강 진" userId="6a263c56821d2111" providerId="LiveId" clId="{1C44BDAA-5B34-4A43-AC43-80FEDFC811E9}" dt="2020-10-20T08:07:45.656" v="188" actId="478"/>
          <ac:spMkLst>
            <pc:docMk/>
            <pc:sldMk cId="1052956544" sldId="296"/>
            <ac:spMk id="13" creationId="{B8194AB8-6727-4E1D-AE37-6AA0FD273F01}"/>
          </ac:spMkLst>
        </pc:spChg>
        <pc:spChg chg="add">
          <ac:chgData name="미강 진" userId="6a263c56821d2111" providerId="LiveId" clId="{1C44BDAA-5B34-4A43-AC43-80FEDFC811E9}" dt="2020-10-20T08:07:45.863" v="189" actId="22"/>
          <ac:spMkLst>
            <pc:docMk/>
            <pc:sldMk cId="1052956544" sldId="296"/>
            <ac:spMk id="14" creationId="{5041B816-7180-4B4E-B0FD-99DC7C01A00E}"/>
          </ac:spMkLst>
        </pc:spChg>
        <pc:spChg chg="add del">
          <ac:chgData name="미강 진" userId="6a263c56821d2111" providerId="LiveId" clId="{1C44BDAA-5B34-4A43-AC43-80FEDFC811E9}" dt="2020-10-20T08:13:14.333" v="193" actId="22"/>
          <ac:spMkLst>
            <pc:docMk/>
            <pc:sldMk cId="1052956544" sldId="296"/>
            <ac:spMk id="16" creationId="{E72BBD26-4263-486A-BD04-405AAFBADCF2}"/>
          </ac:spMkLst>
        </pc:spChg>
        <pc:spChg chg="add">
          <ac:chgData name="미강 진" userId="6a263c56821d2111" providerId="LiveId" clId="{1C44BDAA-5B34-4A43-AC43-80FEDFC811E9}" dt="2020-10-20T08:13:37.103" v="194" actId="22"/>
          <ac:spMkLst>
            <pc:docMk/>
            <pc:sldMk cId="1052956544" sldId="296"/>
            <ac:spMk id="22" creationId="{41B23C10-DA84-4DF8-8361-B1EAD60C0C42}"/>
          </ac:spMkLst>
        </pc:spChg>
        <pc:spChg chg="add del">
          <ac:chgData name="미강 진" userId="6a263c56821d2111" providerId="LiveId" clId="{1C44BDAA-5B34-4A43-AC43-80FEDFC811E9}" dt="2020-10-20T08:26:08.580" v="280" actId="22"/>
          <ac:spMkLst>
            <pc:docMk/>
            <pc:sldMk cId="1052956544" sldId="296"/>
            <ac:spMk id="34" creationId="{698B1E3F-C0FB-4EC2-9226-962AC55361DB}"/>
          </ac:spMkLst>
        </pc:spChg>
        <pc:picChg chg="del">
          <ac:chgData name="미강 진" userId="6a263c56821d2111" providerId="LiveId" clId="{1C44BDAA-5B34-4A43-AC43-80FEDFC811E9}" dt="2020-10-20T08:13:47.717" v="195" actId="478"/>
          <ac:picMkLst>
            <pc:docMk/>
            <pc:sldMk cId="1052956544" sldId="296"/>
            <ac:picMk id="4" creationId="{7E7807ED-40CE-4F87-99FA-58A09254FAF0}"/>
          </ac:picMkLst>
        </pc:picChg>
        <pc:picChg chg="del">
          <ac:chgData name="미강 진" userId="6a263c56821d2111" providerId="LiveId" clId="{1C44BDAA-5B34-4A43-AC43-80FEDFC811E9}" dt="2020-10-20T08:13:47.717" v="195" actId="478"/>
          <ac:picMkLst>
            <pc:docMk/>
            <pc:sldMk cId="1052956544" sldId="296"/>
            <ac:picMk id="7" creationId="{D9A34EFE-E1A7-454F-AC1B-5AB80D7E7AD3}"/>
          </ac:picMkLst>
        </pc:picChg>
        <pc:picChg chg="del">
          <ac:chgData name="미강 진" userId="6a263c56821d2111" providerId="LiveId" clId="{1C44BDAA-5B34-4A43-AC43-80FEDFC811E9}" dt="2020-10-20T08:13:47.717" v="195" actId="478"/>
          <ac:picMkLst>
            <pc:docMk/>
            <pc:sldMk cId="1052956544" sldId="296"/>
            <ac:picMk id="9" creationId="{B7758743-1EB2-4FF8-8349-601B3201F45F}"/>
          </ac:picMkLst>
        </pc:picChg>
        <pc:picChg chg="del">
          <ac:chgData name="미강 진" userId="6a263c56821d2111" providerId="LiveId" clId="{1C44BDAA-5B34-4A43-AC43-80FEDFC811E9}" dt="2020-10-20T08:13:47.717" v="195" actId="478"/>
          <ac:picMkLst>
            <pc:docMk/>
            <pc:sldMk cId="1052956544" sldId="296"/>
            <ac:picMk id="11" creationId="{C843C94E-73C2-443E-B87E-A2551878105B}"/>
          </ac:picMkLst>
        </pc:picChg>
        <pc:picChg chg="del">
          <ac:chgData name="미강 진" userId="6a263c56821d2111" providerId="LiveId" clId="{1C44BDAA-5B34-4A43-AC43-80FEDFC811E9}" dt="2020-10-20T08:13:47.717" v="195" actId="478"/>
          <ac:picMkLst>
            <pc:docMk/>
            <pc:sldMk cId="1052956544" sldId="296"/>
            <ac:picMk id="18" creationId="{AC474AC8-134B-40AF-AFD3-FBA1B831E165}"/>
          </ac:picMkLst>
        </pc:picChg>
        <pc:picChg chg="add">
          <ac:chgData name="미강 진" userId="6a263c56821d2111" providerId="LiveId" clId="{1C44BDAA-5B34-4A43-AC43-80FEDFC811E9}" dt="2020-10-20T08:13:48.036" v="196" actId="22"/>
          <ac:picMkLst>
            <pc:docMk/>
            <pc:sldMk cId="1052956544" sldId="296"/>
            <ac:picMk id="24" creationId="{4366BF4D-CAD1-4F5F-B322-0F2A6AD5FD31}"/>
          </ac:picMkLst>
        </pc:picChg>
        <pc:picChg chg="add">
          <ac:chgData name="미강 진" userId="6a263c56821d2111" providerId="LiveId" clId="{1C44BDAA-5B34-4A43-AC43-80FEDFC811E9}" dt="2020-10-20T08:13:48.036" v="196" actId="22"/>
          <ac:picMkLst>
            <pc:docMk/>
            <pc:sldMk cId="1052956544" sldId="296"/>
            <ac:picMk id="26" creationId="{48CCEDA3-3E9E-4305-9244-E10482799EEB}"/>
          </ac:picMkLst>
        </pc:picChg>
        <pc:picChg chg="add">
          <ac:chgData name="미강 진" userId="6a263c56821d2111" providerId="LiveId" clId="{1C44BDAA-5B34-4A43-AC43-80FEDFC811E9}" dt="2020-10-20T08:13:48.036" v="196" actId="22"/>
          <ac:picMkLst>
            <pc:docMk/>
            <pc:sldMk cId="1052956544" sldId="296"/>
            <ac:picMk id="28" creationId="{FBCEE278-BF04-42AF-9838-0DCFB83139E4}"/>
          </ac:picMkLst>
        </pc:picChg>
        <pc:picChg chg="add">
          <ac:chgData name="미강 진" userId="6a263c56821d2111" providerId="LiveId" clId="{1C44BDAA-5B34-4A43-AC43-80FEDFC811E9}" dt="2020-10-20T08:13:48.036" v="196" actId="22"/>
          <ac:picMkLst>
            <pc:docMk/>
            <pc:sldMk cId="1052956544" sldId="296"/>
            <ac:picMk id="30" creationId="{72F8771A-3E03-4918-AC17-92697D54EC13}"/>
          </ac:picMkLst>
        </pc:picChg>
        <pc:picChg chg="add">
          <ac:chgData name="미강 진" userId="6a263c56821d2111" providerId="LiveId" clId="{1C44BDAA-5B34-4A43-AC43-80FEDFC811E9}" dt="2020-10-20T08:13:48.036" v="196" actId="22"/>
          <ac:picMkLst>
            <pc:docMk/>
            <pc:sldMk cId="1052956544" sldId="296"/>
            <ac:picMk id="32" creationId="{CBE1D1C8-B213-4460-BBF1-53871145B789}"/>
          </ac:picMkLst>
        </pc:picChg>
      </pc:sldChg>
      <pc:sldChg chg="addSp delSp add mod modAnim">
        <pc:chgData name="미강 진" userId="6a263c56821d2111" providerId="LiveId" clId="{1C44BDAA-5B34-4A43-AC43-80FEDFC811E9}" dt="2020-10-20T08:15:01.850" v="200"/>
        <pc:sldMkLst>
          <pc:docMk/>
          <pc:sldMk cId="643036358" sldId="297"/>
        </pc:sldMkLst>
        <pc:spChg chg="del">
          <ac:chgData name="미강 진" userId="6a263c56821d2111" providerId="LiveId" clId="{1C44BDAA-5B34-4A43-AC43-80FEDFC811E9}" dt="2020-10-20T08:07:55.137" v="190" actId="478"/>
          <ac:spMkLst>
            <pc:docMk/>
            <pc:sldMk cId="643036358" sldId="297"/>
            <ac:spMk id="13" creationId="{B8194AB8-6727-4E1D-AE37-6AA0FD273F01}"/>
          </ac:spMkLst>
        </pc:spChg>
        <pc:spChg chg="add">
          <ac:chgData name="미강 진" userId="6a263c56821d2111" providerId="LiveId" clId="{1C44BDAA-5B34-4A43-AC43-80FEDFC811E9}" dt="2020-10-20T08:07:55.366" v="191" actId="22"/>
          <ac:spMkLst>
            <pc:docMk/>
            <pc:sldMk cId="643036358" sldId="297"/>
            <ac:spMk id="14" creationId="{AE1ADDB2-55BE-4587-874F-901CF646C240}"/>
          </ac:spMkLst>
        </pc:spChg>
        <pc:spChg chg="add">
          <ac:chgData name="미강 진" userId="6a263c56821d2111" providerId="LiveId" clId="{1C44BDAA-5B34-4A43-AC43-80FEDFC811E9}" dt="2020-10-20T08:14:23.435" v="197" actId="22"/>
          <ac:spMkLst>
            <pc:docMk/>
            <pc:sldMk cId="643036358" sldId="297"/>
            <ac:spMk id="16" creationId="{E5D9B098-C39E-493E-89DF-6ED668C7142D}"/>
          </ac:spMkLst>
        </pc:spChg>
        <pc:picChg chg="del">
          <ac:chgData name="미강 진" userId="6a263c56821d2111" providerId="LiveId" clId="{1C44BDAA-5B34-4A43-AC43-80FEDFC811E9}" dt="2020-10-20T08:14:30.439" v="198" actId="478"/>
          <ac:picMkLst>
            <pc:docMk/>
            <pc:sldMk cId="643036358" sldId="297"/>
            <ac:picMk id="4" creationId="{7E7807ED-40CE-4F87-99FA-58A09254FAF0}"/>
          </ac:picMkLst>
        </pc:picChg>
        <pc:picChg chg="del">
          <ac:chgData name="미강 진" userId="6a263c56821d2111" providerId="LiveId" clId="{1C44BDAA-5B34-4A43-AC43-80FEDFC811E9}" dt="2020-10-20T08:14:30.439" v="198" actId="478"/>
          <ac:picMkLst>
            <pc:docMk/>
            <pc:sldMk cId="643036358" sldId="297"/>
            <ac:picMk id="7" creationId="{D9A34EFE-E1A7-454F-AC1B-5AB80D7E7AD3}"/>
          </ac:picMkLst>
        </pc:picChg>
        <pc:picChg chg="del">
          <ac:chgData name="미강 진" userId="6a263c56821d2111" providerId="LiveId" clId="{1C44BDAA-5B34-4A43-AC43-80FEDFC811E9}" dt="2020-10-20T08:14:30.439" v="198" actId="478"/>
          <ac:picMkLst>
            <pc:docMk/>
            <pc:sldMk cId="643036358" sldId="297"/>
            <ac:picMk id="9" creationId="{B7758743-1EB2-4FF8-8349-601B3201F45F}"/>
          </ac:picMkLst>
        </pc:picChg>
        <pc:picChg chg="del">
          <ac:chgData name="미강 진" userId="6a263c56821d2111" providerId="LiveId" clId="{1C44BDAA-5B34-4A43-AC43-80FEDFC811E9}" dt="2020-10-20T08:14:30.439" v="198" actId="478"/>
          <ac:picMkLst>
            <pc:docMk/>
            <pc:sldMk cId="643036358" sldId="297"/>
            <ac:picMk id="11" creationId="{C843C94E-73C2-443E-B87E-A2551878105B}"/>
          </ac:picMkLst>
        </pc:picChg>
        <pc:picChg chg="del">
          <ac:chgData name="미강 진" userId="6a263c56821d2111" providerId="LiveId" clId="{1C44BDAA-5B34-4A43-AC43-80FEDFC811E9}" dt="2020-10-20T08:14:30.439" v="198" actId="478"/>
          <ac:picMkLst>
            <pc:docMk/>
            <pc:sldMk cId="643036358" sldId="297"/>
            <ac:picMk id="18" creationId="{AC474AC8-134B-40AF-AFD3-FBA1B831E165}"/>
          </ac:picMkLst>
        </pc:picChg>
        <pc:picChg chg="add">
          <ac:chgData name="미강 진" userId="6a263c56821d2111" providerId="LiveId" clId="{1C44BDAA-5B34-4A43-AC43-80FEDFC811E9}" dt="2020-10-20T08:14:30.722" v="199" actId="22"/>
          <ac:picMkLst>
            <pc:docMk/>
            <pc:sldMk cId="643036358" sldId="297"/>
            <ac:picMk id="22" creationId="{3890E970-3DAF-40CB-9CA6-31AF97BA6399}"/>
          </ac:picMkLst>
        </pc:picChg>
        <pc:picChg chg="add">
          <ac:chgData name="미강 진" userId="6a263c56821d2111" providerId="LiveId" clId="{1C44BDAA-5B34-4A43-AC43-80FEDFC811E9}" dt="2020-10-20T08:14:30.722" v="199" actId="22"/>
          <ac:picMkLst>
            <pc:docMk/>
            <pc:sldMk cId="643036358" sldId="297"/>
            <ac:picMk id="24" creationId="{2AC6507D-C504-468C-B07E-50649202295B}"/>
          </ac:picMkLst>
        </pc:picChg>
        <pc:picChg chg="add">
          <ac:chgData name="미강 진" userId="6a263c56821d2111" providerId="LiveId" clId="{1C44BDAA-5B34-4A43-AC43-80FEDFC811E9}" dt="2020-10-20T08:14:30.722" v="199" actId="22"/>
          <ac:picMkLst>
            <pc:docMk/>
            <pc:sldMk cId="643036358" sldId="297"/>
            <ac:picMk id="26" creationId="{5AB403DB-6407-4BEB-BFFD-5EDCEBDBAD0A}"/>
          </ac:picMkLst>
        </pc:picChg>
        <pc:picChg chg="add">
          <ac:chgData name="미강 진" userId="6a263c56821d2111" providerId="LiveId" clId="{1C44BDAA-5B34-4A43-AC43-80FEDFC811E9}" dt="2020-10-20T08:14:30.722" v="199" actId="22"/>
          <ac:picMkLst>
            <pc:docMk/>
            <pc:sldMk cId="643036358" sldId="297"/>
            <ac:picMk id="28" creationId="{7B27E134-0A88-4334-9E14-C510755686F9}"/>
          </ac:picMkLst>
        </pc:picChg>
        <pc:picChg chg="add">
          <ac:chgData name="미강 진" userId="6a263c56821d2111" providerId="LiveId" clId="{1C44BDAA-5B34-4A43-AC43-80FEDFC811E9}" dt="2020-10-20T08:14:30.722" v="199" actId="22"/>
          <ac:picMkLst>
            <pc:docMk/>
            <pc:sldMk cId="643036358" sldId="297"/>
            <ac:picMk id="30" creationId="{B550328C-DEB6-49B7-B956-027649E59D75}"/>
          </ac:picMkLst>
        </pc:picChg>
      </pc:sldChg>
      <pc:sldChg chg="addSp modSp add mod modTransition">
        <pc:chgData name="미강 진" userId="6a263c56821d2111" providerId="LiveId" clId="{1C44BDAA-5B34-4A43-AC43-80FEDFC811E9}" dt="2020-10-20T08:39:40.741" v="414"/>
        <pc:sldMkLst>
          <pc:docMk/>
          <pc:sldMk cId="958623880" sldId="298"/>
        </pc:sldMkLst>
        <pc:spChg chg="mod">
          <ac:chgData name="미강 진" userId="6a263c56821d2111" providerId="LiveId" clId="{1C44BDAA-5B34-4A43-AC43-80FEDFC811E9}" dt="2020-10-20T08:18:55.862" v="217" actId="122"/>
          <ac:spMkLst>
            <pc:docMk/>
            <pc:sldMk cId="958623880" sldId="298"/>
            <ac:spMk id="3" creationId="{35BEE29A-5D2F-4451-9070-068BFAA5960A}"/>
          </ac:spMkLst>
        </pc:spChg>
        <pc:spChg chg="add mod">
          <ac:chgData name="미강 진" userId="6a263c56821d2111" providerId="LiveId" clId="{1C44BDAA-5B34-4A43-AC43-80FEDFC811E9}" dt="2020-10-20T08:39:27.165" v="413" actId="1076"/>
          <ac:spMkLst>
            <pc:docMk/>
            <pc:sldMk cId="958623880" sldId="298"/>
            <ac:spMk id="5" creationId="{581E4051-7A2F-4443-8519-008FD0397E5F}"/>
          </ac:spMkLst>
        </pc:spChg>
        <pc:picChg chg="add mod">
          <ac:chgData name="미강 진" userId="6a263c56821d2111" providerId="LiveId" clId="{1C44BDAA-5B34-4A43-AC43-80FEDFC811E9}" dt="2020-10-20T08:36:59.478" v="340" actId="1076"/>
          <ac:picMkLst>
            <pc:docMk/>
            <pc:sldMk cId="958623880" sldId="298"/>
            <ac:picMk id="4" creationId="{BD5D86CC-AA5C-4E81-818B-C98BFACCBCE0}"/>
          </ac:picMkLst>
        </pc:picChg>
      </pc:sldChg>
      <pc:sldChg chg="addSp delSp modSp add mod modTransition">
        <pc:chgData name="미강 진" userId="6a263c56821d2111" providerId="LiveId" clId="{1C44BDAA-5B34-4A43-AC43-80FEDFC811E9}" dt="2020-10-20T08:39:40.741" v="414"/>
        <pc:sldMkLst>
          <pc:docMk/>
          <pc:sldMk cId="2259682341" sldId="299"/>
        </pc:sldMkLst>
        <pc:spChg chg="mod">
          <ac:chgData name="미강 진" userId="6a263c56821d2111" providerId="LiveId" clId="{1C44BDAA-5B34-4A43-AC43-80FEDFC811E9}" dt="2020-10-20T08:38:11.841" v="397" actId="14100"/>
          <ac:spMkLst>
            <pc:docMk/>
            <pc:sldMk cId="2259682341" sldId="299"/>
            <ac:spMk id="5" creationId="{581E4051-7A2F-4443-8519-008FD0397E5F}"/>
          </ac:spMkLst>
        </pc:spChg>
        <pc:picChg chg="del">
          <ac:chgData name="미강 진" userId="6a263c56821d2111" providerId="LiveId" clId="{1C44BDAA-5B34-4A43-AC43-80FEDFC811E9}" dt="2020-10-20T08:37:47.848" v="373" actId="478"/>
          <ac:picMkLst>
            <pc:docMk/>
            <pc:sldMk cId="2259682341" sldId="299"/>
            <ac:picMk id="4" creationId="{BD5D86CC-AA5C-4E81-818B-C98BFACCBCE0}"/>
          </ac:picMkLst>
        </pc:picChg>
        <pc:picChg chg="add mod">
          <ac:chgData name="미강 진" userId="6a263c56821d2111" providerId="LiveId" clId="{1C44BDAA-5B34-4A43-AC43-80FEDFC811E9}" dt="2020-10-20T08:39:01.539" v="412" actId="14100"/>
          <ac:picMkLst>
            <pc:docMk/>
            <pc:sldMk cId="2259682341" sldId="299"/>
            <ac:picMk id="6" creationId="{BB10AEF3-CC9D-41A2-A09F-AD4169BD4609}"/>
          </ac:picMkLst>
        </pc:picChg>
      </pc:sldChg>
      <pc:sldChg chg="add del">
        <pc:chgData name="미강 진" userId="6a263c56821d2111" providerId="LiveId" clId="{1C44BDAA-5B34-4A43-AC43-80FEDFC811E9}" dt="2020-10-20T08:21:50.222" v="239" actId="47"/>
        <pc:sldMkLst>
          <pc:docMk/>
          <pc:sldMk cId="3583394289" sldId="299"/>
        </pc:sldMkLst>
      </pc:sldChg>
      <pc:sldChg chg="addSp delSp modSp add del mod modAnim">
        <pc:chgData name="미강 진" userId="6a263c56821d2111" providerId="LiveId" clId="{1C44BDAA-5B34-4A43-AC43-80FEDFC811E9}" dt="2020-10-20T08:28:33.693" v="337" actId="47"/>
        <pc:sldMkLst>
          <pc:docMk/>
          <pc:sldMk cId="3383352022" sldId="300"/>
        </pc:sldMkLst>
        <pc:spChg chg="add del mod">
          <ac:chgData name="미강 진" userId="6a263c56821d2111" providerId="LiveId" clId="{1C44BDAA-5B34-4A43-AC43-80FEDFC811E9}" dt="2020-10-20T08:26:19.811" v="284" actId="478"/>
          <ac:spMkLst>
            <pc:docMk/>
            <pc:sldMk cId="3383352022" sldId="300"/>
            <ac:spMk id="4" creationId="{213CCE7F-994F-47FF-A595-16D05F3D1C26}"/>
          </ac:spMkLst>
        </pc:spChg>
        <pc:spChg chg="add">
          <ac:chgData name="미강 진" userId="6a263c56821d2111" providerId="LiveId" clId="{1C44BDAA-5B34-4A43-AC43-80FEDFC811E9}" dt="2020-10-20T08:26:28.067" v="286" actId="22"/>
          <ac:spMkLst>
            <pc:docMk/>
            <pc:sldMk cId="3383352022" sldId="300"/>
            <ac:spMk id="7" creationId="{D286B8C2-C9D1-4923-B198-8C9E97488007}"/>
          </ac:spMkLst>
        </pc:spChg>
        <pc:spChg chg="add mod">
          <ac:chgData name="미강 진" userId="6a263c56821d2111" providerId="LiveId" clId="{1C44BDAA-5B34-4A43-AC43-80FEDFC811E9}" dt="2020-10-20T08:26:58.095" v="312" actId="403"/>
          <ac:spMkLst>
            <pc:docMk/>
            <pc:sldMk cId="3383352022" sldId="300"/>
            <ac:spMk id="9" creationId="{C8C1D361-F04B-4778-BCF0-3DEDF99E34A5}"/>
          </ac:spMkLst>
        </pc:spChg>
        <pc:spChg chg="del">
          <ac:chgData name="미강 진" userId="6a263c56821d2111" providerId="LiveId" clId="{1C44BDAA-5B34-4A43-AC43-80FEDFC811E9}" dt="2020-10-20T08:22:16.722" v="246" actId="478"/>
          <ac:spMkLst>
            <pc:docMk/>
            <pc:sldMk cId="3383352022" sldId="300"/>
            <ac:spMk id="12" creationId="{D156F1F5-8305-4E01-B2BD-77D8812056DB}"/>
          </ac:spMkLst>
        </pc:spChg>
        <pc:spChg chg="del">
          <ac:chgData name="미강 진" userId="6a263c56821d2111" providerId="LiveId" clId="{1C44BDAA-5B34-4A43-AC43-80FEDFC811E9}" dt="2020-10-20T08:21:55.118" v="241" actId="478"/>
          <ac:spMkLst>
            <pc:docMk/>
            <pc:sldMk cId="3383352022" sldId="300"/>
            <ac:spMk id="16" creationId="{E5D9B098-C39E-493E-89DF-6ED668C7142D}"/>
          </ac:spMkLst>
        </pc:spChg>
        <pc:spChg chg="del mod">
          <ac:chgData name="미강 진" userId="6a263c56821d2111" providerId="LiveId" clId="{1C44BDAA-5B34-4A43-AC43-80FEDFC811E9}" dt="2020-10-20T08:26:27.809" v="285" actId="478"/>
          <ac:spMkLst>
            <pc:docMk/>
            <pc:sldMk cId="3383352022" sldId="300"/>
            <ac:spMk id="17" creationId="{180E2512-F632-491F-B728-E114032EEA67}"/>
          </ac:spMkLst>
        </pc:spChg>
        <pc:picChg chg="del">
          <ac:chgData name="미강 진" userId="6a263c56821d2111" providerId="LiveId" clId="{1C44BDAA-5B34-4A43-AC43-80FEDFC811E9}" dt="2020-10-20T08:27:44.817" v="313" actId="478"/>
          <ac:picMkLst>
            <pc:docMk/>
            <pc:sldMk cId="3383352022" sldId="300"/>
            <ac:picMk id="15" creationId="{18F862C5-CC24-45F0-94B9-D8C63F5B2545}"/>
          </ac:picMkLst>
        </pc:picChg>
        <pc:picChg chg="ord">
          <ac:chgData name="미강 진" userId="6a263c56821d2111" providerId="LiveId" clId="{1C44BDAA-5B34-4A43-AC43-80FEDFC811E9}" dt="2020-10-20T08:22:05.009" v="244" actId="167"/>
          <ac:picMkLst>
            <pc:docMk/>
            <pc:sldMk cId="3383352022" sldId="300"/>
            <ac:picMk id="26" creationId="{5AB403DB-6407-4BEB-BFFD-5EDCEBDBAD0A}"/>
          </ac:picMkLst>
        </pc:picChg>
        <pc:picChg chg="ord">
          <ac:chgData name="미강 진" userId="6a263c56821d2111" providerId="LiveId" clId="{1C44BDAA-5B34-4A43-AC43-80FEDFC811E9}" dt="2020-10-20T08:22:00.928" v="243" actId="167"/>
          <ac:picMkLst>
            <pc:docMk/>
            <pc:sldMk cId="3383352022" sldId="300"/>
            <ac:picMk id="28" creationId="{7B27E134-0A88-4334-9E14-C510755686F9}"/>
          </ac:picMkLst>
        </pc:picChg>
        <pc:picChg chg="ord">
          <ac:chgData name="미강 진" userId="6a263c56821d2111" providerId="LiveId" clId="{1C44BDAA-5B34-4A43-AC43-80FEDFC811E9}" dt="2020-10-20T08:21:59.518" v="242" actId="167"/>
          <ac:picMkLst>
            <pc:docMk/>
            <pc:sldMk cId="3383352022" sldId="300"/>
            <ac:picMk id="30" creationId="{B550328C-DEB6-49B7-B956-027649E59D75}"/>
          </ac:picMkLst>
        </pc:picChg>
      </pc:sldChg>
      <pc:sldChg chg="addSp delSp modSp add mod modTransition">
        <pc:chgData name="미강 진" userId="6a263c56821d2111" providerId="LiveId" clId="{1C44BDAA-5B34-4A43-AC43-80FEDFC811E9}" dt="2020-10-20T08:39:40.741" v="414"/>
        <pc:sldMkLst>
          <pc:docMk/>
          <pc:sldMk cId="4071030269" sldId="300"/>
        </pc:sldMkLst>
        <pc:spChg chg="mod">
          <ac:chgData name="미강 진" userId="6a263c56821d2111" providerId="LiveId" clId="{1C44BDAA-5B34-4A43-AC43-80FEDFC811E9}" dt="2020-10-20T08:38:37.178" v="405" actId="14100"/>
          <ac:spMkLst>
            <pc:docMk/>
            <pc:sldMk cId="4071030269" sldId="300"/>
            <ac:spMk id="5" creationId="{581E4051-7A2F-4443-8519-008FD0397E5F}"/>
          </ac:spMkLst>
        </pc:spChg>
        <pc:picChg chg="del">
          <ac:chgData name="미강 진" userId="6a263c56821d2111" providerId="LiveId" clId="{1C44BDAA-5B34-4A43-AC43-80FEDFC811E9}" dt="2020-10-20T08:38:17.527" v="399" actId="478"/>
          <ac:picMkLst>
            <pc:docMk/>
            <pc:sldMk cId="4071030269" sldId="300"/>
            <ac:picMk id="4" creationId="{BD5D86CC-AA5C-4E81-818B-C98BFACCBCE0}"/>
          </ac:picMkLst>
        </pc:picChg>
        <pc:picChg chg="add mod">
          <ac:chgData name="미강 진" userId="6a263c56821d2111" providerId="LiveId" clId="{1C44BDAA-5B34-4A43-AC43-80FEDFC811E9}" dt="2020-10-20T08:38:54.800" v="410" actId="1076"/>
          <ac:picMkLst>
            <pc:docMk/>
            <pc:sldMk cId="4071030269" sldId="300"/>
            <ac:picMk id="6" creationId="{1C7820C4-08B0-4F4C-83C1-F59BC9E9A654}"/>
          </ac:picMkLst>
        </pc:picChg>
      </pc:sldChg>
      <pc:sldChg chg="add del">
        <pc:chgData name="미강 진" userId="6a263c56821d2111" providerId="LiveId" clId="{1C44BDAA-5B34-4A43-AC43-80FEDFC811E9}" dt="2020-10-20T08:21:52.774" v="240" actId="47"/>
        <pc:sldMkLst>
          <pc:docMk/>
          <pc:sldMk cId="1708833275" sldId="301"/>
        </pc:sldMkLst>
      </pc:sldChg>
      <pc:sldChg chg="add del">
        <pc:chgData name="미강 진" userId="6a263c56821d2111" providerId="LiveId" clId="{1C44BDAA-5B34-4A43-AC43-80FEDFC811E9}" dt="2020-10-20T08:26:14.321" v="282"/>
        <pc:sldMkLst>
          <pc:docMk/>
          <pc:sldMk cId="2367857362" sldId="301"/>
        </pc:sldMkLst>
      </pc:sldChg>
      <pc:sldChg chg="delSp modSp add del mod">
        <pc:chgData name="미강 진" userId="6a263c56821d2111" providerId="LiveId" clId="{1C44BDAA-5B34-4A43-AC43-80FEDFC811E9}" dt="2020-10-20T08:28:33.693" v="337" actId="47"/>
        <pc:sldMkLst>
          <pc:docMk/>
          <pc:sldMk cId="3386774717" sldId="301"/>
        </pc:sldMkLst>
        <pc:spChg chg="mod">
          <ac:chgData name="미강 진" userId="6a263c56821d2111" providerId="LiveId" clId="{1C44BDAA-5B34-4A43-AC43-80FEDFC811E9}" dt="2020-10-20T08:28:20.206" v="336"/>
          <ac:spMkLst>
            <pc:docMk/>
            <pc:sldMk cId="3386774717" sldId="301"/>
            <ac:spMk id="4" creationId="{213CCE7F-994F-47FF-A595-16D05F3D1C26}"/>
          </ac:spMkLst>
        </pc:spChg>
        <pc:picChg chg="del">
          <ac:chgData name="미강 진" userId="6a263c56821d2111" providerId="LiveId" clId="{1C44BDAA-5B34-4A43-AC43-80FEDFC811E9}" dt="2020-10-20T08:27:49.419" v="314" actId="478"/>
          <ac:picMkLst>
            <pc:docMk/>
            <pc:sldMk cId="3386774717" sldId="301"/>
            <ac:picMk id="15" creationId="{18F862C5-CC24-45F0-94B9-D8C63F5B2545}"/>
          </ac:picMkLst>
        </pc:picChg>
      </pc:sldChg>
      <pc:sldChg chg="addSp modSp add mod">
        <pc:chgData name="미강 진" userId="6a263c56821d2111" providerId="LiveId" clId="{1C44BDAA-5B34-4A43-AC43-80FEDFC811E9}" dt="2020-10-20T11:48:43.442" v="447" actId="207"/>
        <pc:sldMkLst>
          <pc:docMk/>
          <pc:sldMk cId="3511106839" sldId="302"/>
        </pc:sldMkLst>
        <pc:spChg chg="mod">
          <ac:chgData name="미강 진" userId="6a263c56821d2111" providerId="LiveId" clId="{1C44BDAA-5B34-4A43-AC43-80FEDFC811E9}" dt="2020-10-20T11:48:43.442" v="447" actId="207"/>
          <ac:spMkLst>
            <pc:docMk/>
            <pc:sldMk cId="3511106839" sldId="302"/>
            <ac:spMk id="13" creationId="{B8194AB8-6727-4E1D-AE37-6AA0FD273F01}"/>
          </ac:spMkLst>
        </pc:spChg>
        <pc:spChg chg="add mod">
          <ac:chgData name="미강 진" userId="6a263c56821d2111" providerId="LiveId" clId="{1C44BDAA-5B34-4A43-AC43-80FEDFC811E9}" dt="2020-10-20T11:48:33.726" v="446" actId="20577"/>
          <ac:spMkLst>
            <pc:docMk/>
            <pc:sldMk cId="3511106839" sldId="302"/>
            <ac:spMk id="14" creationId="{A654A7E3-2457-4510-9F61-92804DCFFEEB}"/>
          </ac:spMkLst>
        </pc:spChg>
      </pc:sldChg>
      <pc:sldChg chg="add del">
        <pc:chgData name="미강 진" userId="6a263c56821d2111" providerId="LiveId" clId="{1C44BDAA-5B34-4A43-AC43-80FEDFC811E9}" dt="2020-10-20T11:48:19.258" v="443"/>
        <pc:sldMkLst>
          <pc:docMk/>
          <pc:sldMk cId="1046064508" sldId="303"/>
        </pc:sldMkLst>
      </pc:sldChg>
    </pc:docChg>
  </pc:docChgLst>
  <pc:docChgLst>
    <pc:chgData name="Jin MiKang" userId="6a263c56821d2111" providerId="LiveId" clId="{07D7ADB7-496C-4C3B-B0E2-BC1D9C580ED0}"/>
    <pc:docChg chg="undo redo custSel addSld delSld modSld sldOrd modSection">
      <pc:chgData name="Jin MiKang" userId="6a263c56821d2111" providerId="LiveId" clId="{07D7ADB7-496C-4C3B-B0E2-BC1D9C580ED0}" dt="2020-11-27T06:53:47.810" v="2331"/>
      <pc:docMkLst>
        <pc:docMk/>
      </pc:docMkLst>
      <pc:sldChg chg="addSp delSp modSp modTransition modAnim">
        <pc:chgData name="Jin MiKang" userId="6a263c56821d2111" providerId="LiveId" clId="{07D7ADB7-496C-4C3B-B0E2-BC1D9C580ED0}" dt="2020-11-27T06:15:25.836" v="2296"/>
        <pc:sldMkLst>
          <pc:docMk/>
          <pc:sldMk cId="2746563413" sldId="257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2746563413" sldId="257"/>
            <ac:picMk id="2" creationId="{66D29CDA-25BE-4FB1-8AE5-25259A1086D1}"/>
          </ac:picMkLst>
        </pc:picChg>
        <pc:picChg chg="add mod">
          <ac:chgData name="Jin MiKang" userId="6a263c56821d2111" providerId="LiveId" clId="{07D7ADB7-496C-4C3B-B0E2-BC1D9C580ED0}" dt="2020-11-27T06:15:25.836" v="2296"/>
          <ac:picMkLst>
            <pc:docMk/>
            <pc:sldMk cId="2746563413" sldId="257"/>
            <ac:picMk id="2" creationId="{8C522CB2-E47E-4CA7-81F4-46750AE77D92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14:17.563" v="2295"/>
        <pc:sldMkLst>
          <pc:docMk/>
          <pc:sldMk cId="4021305407" sldId="268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4021305407" sldId="268"/>
            <ac:picMk id="4" creationId="{63B66185-CB2B-4228-A919-C491EE6CC89A}"/>
          </ac:picMkLst>
        </pc:picChg>
        <pc:picChg chg="add mod">
          <ac:chgData name="Jin MiKang" userId="6a263c56821d2111" providerId="LiveId" clId="{07D7ADB7-496C-4C3B-B0E2-BC1D9C580ED0}" dt="2020-11-27T06:14:17.563" v="2295"/>
          <ac:picMkLst>
            <pc:docMk/>
            <pc:sldMk cId="4021305407" sldId="268"/>
            <ac:picMk id="4" creationId="{901D9FEF-3DDF-4F70-9C1C-7E62901F6895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15:25.836" v="2296"/>
        <pc:sldMkLst>
          <pc:docMk/>
          <pc:sldMk cId="3775354771" sldId="269"/>
        </pc:sldMkLst>
        <pc:picChg chg="add del mod">
          <ac:chgData name="Jin MiKang" userId="6a263c56821d2111" providerId="LiveId" clId="{07D7ADB7-496C-4C3B-B0E2-BC1D9C580ED0}" dt="2020-11-27T06:15:25.836" v="2296"/>
          <ac:picMkLst>
            <pc:docMk/>
            <pc:sldMk cId="3775354771" sldId="269"/>
            <ac:picMk id="2" creationId="{90D879F5-B34D-4D3A-8361-3E9FD234857D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3775354771" sldId="269"/>
            <ac:picMk id="4" creationId="{2D91443E-28AC-461F-A991-D1419752BDAC}"/>
          </ac:picMkLst>
        </pc:picChg>
        <pc:picChg chg="add mod">
          <ac:chgData name="Jin MiKang" userId="6a263c56821d2111" providerId="LiveId" clId="{07D7ADB7-496C-4C3B-B0E2-BC1D9C580ED0}" dt="2020-11-27T06:15:25.836" v="2296"/>
          <ac:picMkLst>
            <pc:docMk/>
            <pc:sldMk cId="3775354771" sldId="269"/>
            <ac:picMk id="4" creationId="{FB9D1B05-760E-4566-B78D-BF9FCF88FA63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16:11.054" v="2297"/>
        <pc:sldMkLst>
          <pc:docMk/>
          <pc:sldMk cId="1476051235" sldId="270"/>
        </pc:sldMkLst>
        <pc:graphicFrameChg chg="mod modGraphic">
          <ac:chgData name="Jin MiKang" userId="6a263c56821d2111" providerId="LiveId" clId="{07D7ADB7-496C-4C3B-B0E2-BC1D9C580ED0}" dt="2020-11-26T08:23:36.439" v="1056" actId="20577"/>
          <ac:graphicFrameMkLst>
            <pc:docMk/>
            <pc:sldMk cId="1476051235" sldId="270"/>
            <ac:graphicFrameMk id="2" creationId="{FDB60A0C-9F3E-4486-A5E9-06B9D4EC48DB}"/>
          </ac:graphicFrameMkLst>
        </pc:graphicFrameChg>
        <pc:picChg chg="add del mod">
          <ac:chgData name="Jin MiKang" userId="6a263c56821d2111" providerId="LiveId" clId="{07D7ADB7-496C-4C3B-B0E2-BC1D9C580ED0}" dt="2020-11-27T06:16:11.054" v="2297"/>
          <ac:picMkLst>
            <pc:docMk/>
            <pc:sldMk cId="1476051235" sldId="270"/>
            <ac:picMk id="3" creationId="{4DEE3579-7402-4395-897E-CABE62FA053B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1476051235" sldId="270"/>
            <ac:picMk id="3" creationId="{5B9626B6-BEAD-4394-BD1C-7EE911BE31FD}"/>
          </ac:picMkLst>
        </pc:picChg>
        <pc:picChg chg="add mod">
          <ac:chgData name="Jin MiKang" userId="6a263c56821d2111" providerId="LiveId" clId="{07D7ADB7-496C-4C3B-B0E2-BC1D9C580ED0}" dt="2020-11-27T06:16:11.054" v="2297"/>
          <ac:picMkLst>
            <pc:docMk/>
            <pc:sldMk cId="1476051235" sldId="270"/>
            <ac:picMk id="4" creationId="{7828D3C0-8A2C-4CDF-8B47-881A69B7B789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16:45.344" v="2298"/>
        <pc:sldMkLst>
          <pc:docMk/>
          <pc:sldMk cId="2293420048" sldId="271"/>
        </pc:sldMkLst>
        <pc:spChg chg="mod">
          <ac:chgData name="Jin MiKang" userId="6a263c56821d2111" providerId="LiveId" clId="{07D7ADB7-496C-4C3B-B0E2-BC1D9C580ED0}" dt="2020-11-26T08:24:23.998" v="1062" actId="1076"/>
          <ac:spMkLst>
            <pc:docMk/>
            <pc:sldMk cId="2293420048" sldId="271"/>
            <ac:spMk id="9" creationId="{DD481A5F-4D2A-4A62-89EE-2C3E42B39021}"/>
          </ac:spMkLst>
        </pc:spChg>
        <pc:spChg chg="mod">
          <ac:chgData name="Jin MiKang" userId="6a263c56821d2111" providerId="LiveId" clId="{07D7ADB7-496C-4C3B-B0E2-BC1D9C580ED0}" dt="2020-11-26T08:24:23.998" v="1062" actId="1076"/>
          <ac:spMkLst>
            <pc:docMk/>
            <pc:sldMk cId="2293420048" sldId="271"/>
            <ac:spMk id="10" creationId="{EE4B3128-1A82-49F6-80D3-FA8C5905A79C}"/>
          </ac:spMkLst>
        </pc:spChg>
        <pc:spChg chg="mod">
          <ac:chgData name="Jin MiKang" userId="6a263c56821d2111" providerId="LiveId" clId="{07D7ADB7-496C-4C3B-B0E2-BC1D9C580ED0}" dt="2020-11-26T08:24:23.998" v="1062" actId="1076"/>
          <ac:spMkLst>
            <pc:docMk/>
            <pc:sldMk cId="2293420048" sldId="271"/>
            <ac:spMk id="12" creationId="{B12F9A74-3772-4462-B12D-F7769357A4C7}"/>
          </ac:spMkLst>
        </pc:spChg>
        <pc:spChg chg="mod">
          <ac:chgData name="Jin MiKang" userId="6a263c56821d2111" providerId="LiveId" clId="{07D7ADB7-496C-4C3B-B0E2-BC1D9C580ED0}" dt="2020-11-26T08:25:44.995" v="1066" actId="14100"/>
          <ac:spMkLst>
            <pc:docMk/>
            <pc:sldMk cId="2293420048" sldId="271"/>
            <ac:spMk id="14" creationId="{8D3C7A75-18BB-4BFF-9A43-D878E74CC12B}"/>
          </ac:spMkLst>
        </pc:spChg>
        <pc:spChg chg="mod">
          <ac:chgData name="Jin MiKang" userId="6a263c56821d2111" providerId="LiveId" clId="{07D7ADB7-496C-4C3B-B0E2-BC1D9C580ED0}" dt="2020-11-26T08:40:57.426" v="1083" actId="14100"/>
          <ac:spMkLst>
            <pc:docMk/>
            <pc:sldMk cId="2293420048" sldId="271"/>
            <ac:spMk id="15" creationId="{BCFB7CBF-8A1B-413D-805B-040EDE1AFC6B}"/>
          </ac:spMkLst>
        </pc:spChg>
        <pc:spChg chg="mod">
          <ac:chgData name="Jin MiKang" userId="6a263c56821d2111" providerId="LiveId" clId="{07D7ADB7-496C-4C3B-B0E2-BC1D9C580ED0}" dt="2020-11-26T08:25:37.385" v="1065" actId="1076"/>
          <ac:spMkLst>
            <pc:docMk/>
            <pc:sldMk cId="2293420048" sldId="271"/>
            <ac:spMk id="16" creationId="{242A605E-A94F-4741-A791-CD209E2696B7}"/>
          </ac:spMkLst>
        </pc:spChg>
        <pc:spChg chg="mod">
          <ac:chgData name="Jin MiKang" userId="6a263c56821d2111" providerId="LiveId" clId="{07D7ADB7-496C-4C3B-B0E2-BC1D9C580ED0}" dt="2020-11-26T08:27:33.173" v="1075" actId="14100"/>
          <ac:spMkLst>
            <pc:docMk/>
            <pc:sldMk cId="2293420048" sldId="271"/>
            <ac:spMk id="17" creationId="{D2869117-1104-47A3-895B-986AD2EB58A0}"/>
          </ac:spMkLst>
        </pc:spChg>
        <pc:spChg chg="add mod">
          <ac:chgData name="Jin MiKang" userId="6a263c56821d2111" providerId="LiveId" clId="{07D7ADB7-496C-4C3B-B0E2-BC1D9C580ED0}" dt="2020-11-26T08:24:52.993" v="1064" actId="207"/>
          <ac:spMkLst>
            <pc:docMk/>
            <pc:sldMk cId="2293420048" sldId="271"/>
            <ac:spMk id="18" creationId="{D16C0333-9D4C-43EE-A132-47CCE59654C6}"/>
          </ac:spMkLst>
        </pc:spChg>
        <pc:spChg chg="mod">
          <ac:chgData name="Jin MiKang" userId="6a263c56821d2111" providerId="LiveId" clId="{07D7ADB7-496C-4C3B-B0E2-BC1D9C580ED0}" dt="2020-11-26T08:24:23.998" v="1062" actId="1076"/>
          <ac:spMkLst>
            <pc:docMk/>
            <pc:sldMk cId="2293420048" sldId="271"/>
            <ac:spMk id="19" creationId="{76EA1C3F-4581-41FC-9696-1455FA2274AC}"/>
          </ac:spMkLst>
        </pc:spChg>
        <pc:spChg chg="mod">
          <ac:chgData name="Jin MiKang" userId="6a263c56821d2111" providerId="LiveId" clId="{07D7ADB7-496C-4C3B-B0E2-BC1D9C580ED0}" dt="2020-11-26T08:27:08.898" v="1074" actId="1076"/>
          <ac:spMkLst>
            <pc:docMk/>
            <pc:sldMk cId="2293420048" sldId="271"/>
            <ac:spMk id="20" creationId="{BC5D618B-030C-45F1-B387-79949710E99E}"/>
          </ac:spMkLst>
        </pc:spChg>
        <pc:spChg chg="add mod">
          <ac:chgData name="Jin MiKang" userId="6a263c56821d2111" providerId="LiveId" clId="{07D7ADB7-496C-4C3B-B0E2-BC1D9C580ED0}" dt="2020-11-26T08:24:52.993" v="1064" actId="207"/>
          <ac:spMkLst>
            <pc:docMk/>
            <pc:sldMk cId="2293420048" sldId="271"/>
            <ac:spMk id="21" creationId="{63052564-487D-42F7-A01B-0C3304589909}"/>
          </ac:spMkLst>
        </pc:spChg>
        <pc:spChg chg="add mod">
          <ac:chgData name="Jin MiKang" userId="6a263c56821d2111" providerId="LiveId" clId="{07D7ADB7-496C-4C3B-B0E2-BC1D9C580ED0}" dt="2020-11-26T08:24:52.993" v="1064" actId="207"/>
          <ac:spMkLst>
            <pc:docMk/>
            <pc:sldMk cId="2293420048" sldId="271"/>
            <ac:spMk id="23" creationId="{20CCFF07-FEBD-40F0-B75B-5BE34BAE4032}"/>
          </ac:spMkLst>
        </pc:spChg>
        <pc:spChg chg="add mod">
          <ac:chgData name="Jin MiKang" userId="6a263c56821d2111" providerId="LiveId" clId="{07D7ADB7-496C-4C3B-B0E2-BC1D9C580ED0}" dt="2020-11-26T08:25:53.998" v="1067" actId="1076"/>
          <ac:spMkLst>
            <pc:docMk/>
            <pc:sldMk cId="2293420048" sldId="271"/>
            <ac:spMk id="24" creationId="{FF6190FE-5E61-4532-8D6E-9871EE0597B8}"/>
          </ac:spMkLst>
        </pc:spChg>
        <pc:spChg chg="add mod ord">
          <ac:chgData name="Jin MiKang" userId="6a263c56821d2111" providerId="LiveId" clId="{07D7ADB7-496C-4C3B-B0E2-BC1D9C580ED0}" dt="2020-11-26T08:28:21.884" v="1080" actId="13244"/>
          <ac:spMkLst>
            <pc:docMk/>
            <pc:sldMk cId="2293420048" sldId="271"/>
            <ac:spMk id="26" creationId="{608EF2EE-80DF-4BE8-98AE-043DE8835867}"/>
          </ac:spMkLst>
        </pc:spChg>
        <pc:spChg chg="add mod">
          <ac:chgData name="Jin MiKang" userId="6a263c56821d2111" providerId="LiveId" clId="{07D7ADB7-496C-4C3B-B0E2-BC1D9C580ED0}" dt="2020-11-26T08:24:52.993" v="1064" actId="207"/>
          <ac:spMkLst>
            <pc:docMk/>
            <pc:sldMk cId="2293420048" sldId="271"/>
            <ac:spMk id="27" creationId="{A8968BE7-56DA-4328-9A34-4222B1B0295E}"/>
          </ac:spMkLst>
        </pc:spChg>
        <pc:spChg chg="add mod ord">
          <ac:chgData name="Jin MiKang" userId="6a263c56821d2111" providerId="LiveId" clId="{07D7ADB7-496C-4C3B-B0E2-BC1D9C580ED0}" dt="2020-11-26T08:26:17.022" v="1071" actId="13244"/>
          <ac:spMkLst>
            <pc:docMk/>
            <pc:sldMk cId="2293420048" sldId="271"/>
            <ac:spMk id="28" creationId="{13074722-37E0-4F35-8219-51541931CA8A}"/>
          </ac:spMkLst>
        </pc:spChg>
        <pc:spChg chg="add mod">
          <ac:chgData name="Jin MiKang" userId="6a263c56821d2111" providerId="LiveId" clId="{07D7ADB7-496C-4C3B-B0E2-BC1D9C580ED0}" dt="2020-11-26T08:27:03.408" v="1072" actId="1076"/>
          <ac:spMkLst>
            <pc:docMk/>
            <pc:sldMk cId="2293420048" sldId="271"/>
            <ac:spMk id="29" creationId="{56C9FEDF-DA00-429F-9EBE-FAD38433B26F}"/>
          </ac:spMkLst>
        </pc:spChg>
        <pc:spChg chg="add mod">
          <ac:chgData name="Jin MiKang" userId="6a263c56821d2111" providerId="LiveId" clId="{07D7ADB7-496C-4C3B-B0E2-BC1D9C580ED0}" dt="2020-11-26T08:27:06.138" v="1073" actId="1076"/>
          <ac:spMkLst>
            <pc:docMk/>
            <pc:sldMk cId="2293420048" sldId="271"/>
            <ac:spMk id="30" creationId="{890A0E05-DA72-40DC-8380-CE3BED45AE5A}"/>
          </ac:spMkLst>
        </pc:sp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293420048" sldId="271"/>
            <ac:picMk id="3" creationId="{08D1437A-B06A-474E-BCCF-FD707FE9330C}"/>
          </ac:picMkLst>
        </pc:picChg>
        <pc:picChg chg="add del mod">
          <ac:chgData name="Jin MiKang" userId="6a263c56821d2111" providerId="LiveId" clId="{07D7ADB7-496C-4C3B-B0E2-BC1D9C580ED0}" dt="2020-11-27T06:16:45.344" v="2298"/>
          <ac:picMkLst>
            <pc:docMk/>
            <pc:sldMk cId="2293420048" sldId="271"/>
            <ac:picMk id="3" creationId="{D4049638-6C9C-41F0-9B9E-6816FDCD2D17}"/>
          </ac:picMkLst>
        </pc:picChg>
        <pc:picChg chg="add mod">
          <ac:chgData name="Jin MiKang" userId="6a263c56821d2111" providerId="LiveId" clId="{07D7ADB7-496C-4C3B-B0E2-BC1D9C580ED0}" dt="2020-11-27T06:16:45.344" v="2298"/>
          <ac:picMkLst>
            <pc:docMk/>
            <pc:sldMk cId="2293420048" sldId="271"/>
            <ac:picMk id="4" creationId="{33B0D695-A7D2-40E1-95EA-AA4544EE02A7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51:50.146" v="2322"/>
        <pc:sldMkLst>
          <pc:docMk/>
          <pc:sldMk cId="450926471" sldId="273"/>
        </pc:sldMkLst>
        <pc:picChg chg="add mod">
          <ac:chgData name="Jin MiKang" userId="6a263c56821d2111" providerId="LiveId" clId="{07D7ADB7-496C-4C3B-B0E2-BC1D9C580ED0}" dt="2020-11-27T06:51:50.146" v="2322"/>
          <ac:picMkLst>
            <pc:docMk/>
            <pc:sldMk cId="450926471" sldId="273"/>
            <ac:picMk id="3" creationId="{FDDA4BDD-3A02-4C3E-9CEC-C680671C7570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450926471" sldId="273"/>
            <ac:picMk id="4" creationId="{BD0D9876-E6F7-431B-8CC9-79219E263EB0}"/>
          </ac:picMkLst>
        </pc:picChg>
      </pc:sldChg>
      <pc:sldChg chg="delSp add del modTransition modAnim">
        <pc:chgData name="Jin MiKang" userId="6a263c56821d2111" providerId="LiveId" clId="{07D7ADB7-496C-4C3B-B0E2-BC1D9C580ED0}" dt="2020-11-26T08:41:36.621" v="1086" actId="47"/>
        <pc:sldMkLst>
          <pc:docMk/>
          <pc:sldMk cId="853794509" sldId="275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853794509" sldId="275"/>
            <ac:picMk id="9" creationId="{10DF1A11-BA41-4EC1-90D4-30E16B1C5959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0:58.366" v="2301"/>
        <pc:sldMkLst>
          <pc:docMk/>
          <pc:sldMk cId="13893031" sldId="283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13893031" sldId="283"/>
            <ac:picMk id="14" creationId="{54F606AF-679D-4FA8-9ACC-30DEA2B20528}"/>
          </ac:picMkLst>
        </pc:picChg>
        <pc:picChg chg="add del mod">
          <ac:chgData name="Jin MiKang" userId="6a263c56821d2111" providerId="LiveId" clId="{07D7ADB7-496C-4C3B-B0E2-BC1D9C580ED0}" dt="2020-11-27T06:20:58.366" v="2301"/>
          <ac:picMkLst>
            <pc:docMk/>
            <pc:sldMk cId="13893031" sldId="283"/>
            <ac:picMk id="14" creationId="{AFC9F6C8-2970-421C-B2F1-7DA51A17C593}"/>
          </ac:picMkLst>
        </pc:picChg>
        <pc:picChg chg="add mod">
          <ac:chgData name="Jin MiKang" userId="6a263c56821d2111" providerId="LiveId" clId="{07D7ADB7-496C-4C3B-B0E2-BC1D9C580ED0}" dt="2020-11-27T06:20:58.366" v="2301"/>
          <ac:picMkLst>
            <pc:docMk/>
            <pc:sldMk cId="13893031" sldId="283"/>
            <ac:picMk id="16" creationId="{578F9F1E-A114-468A-93D1-02A9A4CEA477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2:11.843" v="2302"/>
        <pc:sldMkLst>
          <pc:docMk/>
          <pc:sldMk cId="3823300215" sldId="285"/>
        </pc:sldMkLst>
        <pc:picChg chg="add mod">
          <ac:chgData name="Jin MiKang" userId="6a263c56821d2111" providerId="LiveId" clId="{07D7ADB7-496C-4C3B-B0E2-BC1D9C580ED0}" dt="2020-11-27T06:22:11.843" v="2302"/>
          <ac:picMkLst>
            <pc:docMk/>
            <pc:sldMk cId="3823300215" sldId="285"/>
            <ac:picMk id="16" creationId="{574E6508-4545-443F-A666-AFA223ECEDDE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3823300215" sldId="285"/>
            <ac:picMk id="16" creationId="{9A65BC4B-9F4F-4DE7-A188-06916A555D64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0:58.366" v="2301"/>
        <pc:sldMkLst>
          <pc:docMk/>
          <pc:sldMk cId="1786100784" sldId="286"/>
        </pc:sldMkLst>
        <pc:picChg chg="add del mod">
          <ac:chgData name="Jin MiKang" userId="6a263c56821d2111" providerId="LiveId" clId="{07D7ADB7-496C-4C3B-B0E2-BC1D9C580ED0}" dt="2020-11-27T06:20:58.366" v="2301"/>
          <ac:picMkLst>
            <pc:docMk/>
            <pc:sldMk cId="1786100784" sldId="286"/>
            <ac:picMk id="17" creationId="{2BD37746-9E46-4425-BE11-842BE7A08980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1786100784" sldId="286"/>
            <ac:picMk id="17" creationId="{37837DC9-610F-4D2C-A309-677FC687C9E9}"/>
          </ac:picMkLst>
        </pc:picChg>
        <pc:picChg chg="add mod">
          <ac:chgData name="Jin MiKang" userId="6a263c56821d2111" providerId="LiveId" clId="{07D7ADB7-496C-4C3B-B0E2-BC1D9C580ED0}" dt="2020-11-27T06:20:58.366" v="2301"/>
          <ac:picMkLst>
            <pc:docMk/>
            <pc:sldMk cId="1786100784" sldId="286"/>
            <ac:picMk id="19" creationId="{85418B14-E1A9-4BAD-A85D-8334EA199825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19:45.909" v="2300"/>
        <pc:sldMkLst>
          <pc:docMk/>
          <pc:sldMk cId="2673844491" sldId="289"/>
        </pc:sldMkLst>
        <pc:spChg chg="mod">
          <ac:chgData name="Jin MiKang" userId="6a263c56821d2111" providerId="LiveId" clId="{07D7ADB7-496C-4C3B-B0E2-BC1D9C580ED0}" dt="2020-11-26T02:48:02.034" v="581" actId="1076"/>
          <ac:spMkLst>
            <pc:docMk/>
            <pc:sldMk cId="2673844491" sldId="289"/>
            <ac:spMk id="6" creationId="{28937E4C-A574-42F0-B79E-B9545708E2F8}"/>
          </ac:spMkLst>
        </pc:spChg>
        <pc:picChg chg="add mod">
          <ac:chgData name="Jin MiKang" userId="6a263c56821d2111" providerId="LiveId" clId="{07D7ADB7-496C-4C3B-B0E2-BC1D9C580ED0}" dt="2020-11-27T06:19:45.909" v="2300"/>
          <ac:picMkLst>
            <pc:docMk/>
            <pc:sldMk cId="2673844491" sldId="289"/>
            <ac:picMk id="2" creationId="{B9A52B40-2C36-4929-802A-4DC65A8CD3F9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673844491" sldId="289"/>
            <ac:picMk id="8" creationId="{F1EDC6B8-0BAF-4698-A761-C8992BE2C818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0:58.366" v="2301"/>
        <pc:sldMkLst>
          <pc:docMk/>
          <pc:sldMk cId="2451843022" sldId="291"/>
        </pc:sldMkLst>
        <pc:picChg chg="add mod">
          <ac:chgData name="Jin MiKang" userId="6a263c56821d2111" providerId="LiveId" clId="{07D7ADB7-496C-4C3B-B0E2-BC1D9C580ED0}" dt="2020-11-27T06:20:58.366" v="2301"/>
          <ac:picMkLst>
            <pc:docMk/>
            <pc:sldMk cId="2451843022" sldId="291"/>
            <ac:picMk id="13" creationId="{56398FC0-BDBA-47EF-AB46-6A2DA7EECFA2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451843022" sldId="291"/>
            <ac:picMk id="13" creationId="{FEAD630F-3BF9-4C1E-A91E-761CCF5F8093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2:11.843" v="2302"/>
        <pc:sldMkLst>
          <pc:docMk/>
          <pc:sldMk cId="3073733470" sldId="292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3073733470" sldId="292"/>
            <ac:picMk id="4" creationId="{2ED52C34-656F-4548-BE97-B85E1CF5375B}"/>
          </ac:picMkLst>
        </pc:picChg>
        <pc:picChg chg="add del mod">
          <ac:chgData name="Jin MiKang" userId="6a263c56821d2111" providerId="LiveId" clId="{07D7ADB7-496C-4C3B-B0E2-BC1D9C580ED0}" dt="2020-11-27T06:22:11.843" v="2302"/>
          <ac:picMkLst>
            <pc:docMk/>
            <pc:sldMk cId="3073733470" sldId="292"/>
            <ac:picMk id="4" creationId="{A8808FA5-E0FA-4C96-B556-582F9B267F0A}"/>
          </ac:picMkLst>
        </pc:picChg>
        <pc:picChg chg="add mod">
          <ac:chgData name="Jin MiKang" userId="6a263c56821d2111" providerId="LiveId" clId="{07D7ADB7-496C-4C3B-B0E2-BC1D9C580ED0}" dt="2020-11-27T06:22:11.843" v="2302"/>
          <ac:picMkLst>
            <pc:docMk/>
            <pc:sldMk cId="3073733470" sldId="292"/>
            <ac:picMk id="7" creationId="{CA057FB2-2FB5-4FA8-8527-126CEB41457E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2:11.843" v="2302"/>
        <pc:sldMkLst>
          <pc:docMk/>
          <pc:sldMk cId="712627797" sldId="293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712627797" sldId="293"/>
            <ac:picMk id="9" creationId="{7DFE5051-B804-46EC-8F79-7D50FD4A229C}"/>
          </ac:picMkLst>
        </pc:picChg>
        <pc:picChg chg="add mod">
          <ac:chgData name="Jin MiKang" userId="6a263c56821d2111" providerId="LiveId" clId="{07D7ADB7-496C-4C3B-B0E2-BC1D9C580ED0}" dt="2020-11-27T06:22:11.843" v="2302"/>
          <ac:picMkLst>
            <pc:docMk/>
            <pc:sldMk cId="712627797" sldId="293"/>
            <ac:picMk id="9" creationId="{B0EECF03-6C51-4726-9290-493227477035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2:11.843" v="2302"/>
        <pc:sldMkLst>
          <pc:docMk/>
          <pc:sldMk cId="2665876758" sldId="295"/>
        </pc:sldMkLst>
        <pc:picChg chg="add mod">
          <ac:chgData name="Jin MiKang" userId="6a263c56821d2111" providerId="LiveId" clId="{07D7ADB7-496C-4C3B-B0E2-BC1D9C580ED0}" dt="2020-11-27T06:22:11.843" v="2302"/>
          <ac:picMkLst>
            <pc:docMk/>
            <pc:sldMk cId="2665876758" sldId="295"/>
            <ac:picMk id="7" creationId="{0EDDD69E-26B8-46A2-92D7-92705B9AAE22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665876758" sldId="295"/>
            <ac:picMk id="7" creationId="{518B04BA-2FFE-43E6-B985-259C69109D2E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2:11.843" v="2302"/>
        <pc:sldMkLst>
          <pc:docMk/>
          <pc:sldMk cId="1052956544" sldId="296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1052956544" sldId="296"/>
            <ac:picMk id="4" creationId="{36B5F681-F753-4879-96D3-256E37354577}"/>
          </ac:picMkLst>
        </pc:picChg>
        <pc:picChg chg="add mod">
          <ac:chgData name="Jin MiKang" userId="6a263c56821d2111" providerId="LiveId" clId="{07D7ADB7-496C-4C3B-B0E2-BC1D9C580ED0}" dt="2020-11-27T06:22:11.843" v="2302"/>
          <ac:picMkLst>
            <pc:docMk/>
            <pc:sldMk cId="1052956544" sldId="296"/>
            <ac:picMk id="4" creationId="{8B2818FC-DF78-43C7-B0F0-15D4CA8EB20C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2:11.843" v="2302"/>
        <pc:sldMkLst>
          <pc:docMk/>
          <pc:sldMk cId="643036358" sldId="297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643036358" sldId="297"/>
            <ac:picMk id="4" creationId="{080ABC9F-92D6-463B-9B77-A39810FB1C4F}"/>
          </ac:picMkLst>
        </pc:picChg>
        <pc:picChg chg="add mod">
          <ac:chgData name="Jin MiKang" userId="6a263c56821d2111" providerId="LiveId" clId="{07D7ADB7-496C-4C3B-B0E2-BC1D9C580ED0}" dt="2020-11-27T06:22:11.843" v="2302"/>
          <ac:picMkLst>
            <pc:docMk/>
            <pc:sldMk cId="643036358" sldId="297"/>
            <ac:picMk id="4" creationId="{4EF9F5AF-5916-4A20-8A2D-2AEFC5A58EFD}"/>
          </ac:picMkLst>
        </pc:picChg>
      </pc:sldChg>
      <pc:sldChg chg="delSp del modTransition modAnim">
        <pc:chgData name="Jin MiKang" userId="6a263c56821d2111" providerId="LiveId" clId="{07D7ADB7-496C-4C3B-B0E2-BC1D9C580ED0}" dt="2020-11-26T01:46:23.538" v="434" actId="47"/>
        <pc:sldMkLst>
          <pc:docMk/>
          <pc:sldMk cId="958623880" sldId="298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958623880" sldId="298"/>
            <ac:picMk id="2" creationId="{B014D853-BDE9-4BDB-84BF-3A5A416C642A}"/>
          </ac:picMkLst>
        </pc:picChg>
      </pc:sldChg>
      <pc:sldChg chg="addSp delSp modSp ord modTransition modAnim">
        <pc:chgData name="Jin MiKang" userId="6a263c56821d2111" providerId="LiveId" clId="{07D7ADB7-496C-4C3B-B0E2-BC1D9C580ED0}" dt="2020-11-27T06:26:05.826" v="2305"/>
        <pc:sldMkLst>
          <pc:docMk/>
          <pc:sldMk cId="1132052678" sldId="299"/>
        </pc:sldMkLst>
        <pc:picChg chg="add mod">
          <ac:chgData name="Jin MiKang" userId="6a263c56821d2111" providerId="LiveId" clId="{07D7ADB7-496C-4C3B-B0E2-BC1D9C580ED0}" dt="2020-11-27T06:26:05.826" v="2305"/>
          <ac:picMkLst>
            <pc:docMk/>
            <pc:sldMk cId="1132052678" sldId="299"/>
            <ac:picMk id="2" creationId="{171E9515-212A-48C5-8E54-3DA1324FC75E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1132052678" sldId="299"/>
            <ac:picMk id="2" creationId="{19AF3387-AF1C-4262-8C00-0D7F95B818D9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6:05.826" v="2305"/>
        <pc:sldMkLst>
          <pc:docMk/>
          <pc:sldMk cId="711755785" sldId="300"/>
        </pc:sldMkLst>
        <pc:picChg chg="add mod">
          <ac:chgData name="Jin MiKang" userId="6a263c56821d2111" providerId="LiveId" clId="{07D7ADB7-496C-4C3B-B0E2-BC1D9C580ED0}" dt="2020-11-27T06:26:05.826" v="2305"/>
          <ac:picMkLst>
            <pc:docMk/>
            <pc:sldMk cId="711755785" sldId="300"/>
            <ac:picMk id="2" creationId="{CFF0F11D-B9D0-4F67-8FF1-0E2007752CF6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711755785" sldId="300"/>
            <ac:picMk id="2" creationId="{D9D319AB-CF2C-4382-9F18-C90E101A9990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51:50.146" v="2322"/>
        <pc:sldMkLst>
          <pc:docMk/>
          <pc:sldMk cId="3643634147" sldId="301"/>
        </pc:sldMkLst>
        <pc:spChg chg="mod">
          <ac:chgData name="Jin MiKang" userId="6a263c56821d2111" providerId="LiveId" clId="{07D7ADB7-496C-4C3B-B0E2-BC1D9C580ED0}" dt="2020-11-23T12:12:12.275" v="151"/>
          <ac:spMkLst>
            <pc:docMk/>
            <pc:sldMk cId="3643634147" sldId="301"/>
            <ac:spMk id="2" creationId="{4FA7AF1C-DFE1-47D5-9ADC-544472DF6913}"/>
          </ac:spMkLst>
        </pc:spChg>
        <pc:picChg chg="add mod">
          <ac:chgData name="Jin MiKang" userId="6a263c56821d2111" providerId="LiveId" clId="{07D7ADB7-496C-4C3B-B0E2-BC1D9C580ED0}" dt="2020-11-27T06:51:50.146" v="2322"/>
          <ac:picMkLst>
            <pc:docMk/>
            <pc:sldMk cId="3643634147" sldId="301"/>
            <ac:picMk id="3" creationId="{30EBA807-25D6-45D3-BD9F-D62584AA0465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3643634147" sldId="301"/>
            <ac:picMk id="4" creationId="{FC0C9A2F-159E-465E-8977-7BAC3B33E043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23:01.379" v="2303"/>
        <pc:sldMkLst>
          <pc:docMk/>
          <pc:sldMk cId="3511106839" sldId="302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3511106839" sldId="302"/>
            <ac:picMk id="16" creationId="{4478B2E4-81DD-4624-B0D3-3BB1BEA78A75}"/>
          </ac:picMkLst>
        </pc:picChg>
        <pc:picChg chg="add del mod">
          <ac:chgData name="Jin MiKang" userId="6a263c56821d2111" providerId="LiveId" clId="{07D7ADB7-496C-4C3B-B0E2-BC1D9C580ED0}" dt="2020-11-27T06:23:01.379" v="2303"/>
          <ac:picMkLst>
            <pc:docMk/>
            <pc:sldMk cId="3511106839" sldId="302"/>
            <ac:picMk id="16" creationId="{CD28036E-91DA-4B0E-A371-CA01F95D83A6}"/>
          </ac:picMkLst>
        </pc:picChg>
        <pc:picChg chg="add mod">
          <ac:chgData name="Jin MiKang" userId="6a263c56821d2111" providerId="LiveId" clId="{07D7ADB7-496C-4C3B-B0E2-BC1D9C580ED0}" dt="2020-11-27T06:23:01.379" v="2303"/>
          <ac:picMkLst>
            <pc:docMk/>
            <pc:sldMk cId="3511106839" sldId="302"/>
            <ac:picMk id="17" creationId="{AC87F79B-32FC-4D7F-ADE0-EC67D782C507}"/>
          </ac:picMkLst>
        </pc:picChg>
      </pc:sldChg>
      <pc:sldChg chg="addSp delSp modSp del mod modTransition modAnim addCm delCm">
        <pc:chgData name="Jin MiKang" userId="6a263c56821d2111" providerId="LiveId" clId="{07D7ADB7-496C-4C3B-B0E2-BC1D9C580ED0}" dt="2020-11-27T04:48:14.184" v="2290" actId="47"/>
        <pc:sldMkLst>
          <pc:docMk/>
          <pc:sldMk cId="1997642517" sldId="303"/>
        </pc:sldMkLst>
        <pc:spChg chg="add mod">
          <ac:chgData name="Jin MiKang" userId="6a263c56821d2111" providerId="LiveId" clId="{07D7ADB7-496C-4C3B-B0E2-BC1D9C580ED0}" dt="2020-11-26T01:54:10.631" v="536" actId="14100"/>
          <ac:spMkLst>
            <pc:docMk/>
            <pc:sldMk cId="1997642517" sldId="303"/>
            <ac:spMk id="2" creationId="{F56B4F87-26A1-4554-B533-43C48073D807}"/>
          </ac:spMkLst>
        </pc:spChg>
        <pc:spChg chg="add mod">
          <ac:chgData name="Jin MiKang" userId="6a263c56821d2111" providerId="LiveId" clId="{07D7ADB7-496C-4C3B-B0E2-BC1D9C580ED0}" dt="2020-11-26T02:03:16.135" v="572" actId="368"/>
          <ac:spMkLst>
            <pc:docMk/>
            <pc:sldMk cId="1997642517" sldId="303"/>
            <ac:spMk id="6" creationId="{FE8D0445-0F0A-4CA1-8F6B-7B4BE0BA3154}"/>
          </ac:spMkLst>
        </pc:spChg>
        <pc:spChg chg="add mod">
          <ac:chgData name="Jin MiKang" userId="6a263c56821d2111" providerId="LiveId" clId="{07D7ADB7-496C-4C3B-B0E2-BC1D9C580ED0}" dt="2020-11-23T12:30:24.834" v="191" actId="571"/>
          <ac:spMkLst>
            <pc:docMk/>
            <pc:sldMk cId="1997642517" sldId="303"/>
            <ac:spMk id="8" creationId="{537951EB-E9C2-416F-9DB9-84E0CAB51614}"/>
          </ac:spMkLst>
        </pc:spChg>
        <pc:spChg chg="add mod">
          <ac:chgData name="Jin MiKang" userId="6a263c56821d2111" providerId="LiveId" clId="{07D7ADB7-496C-4C3B-B0E2-BC1D9C580ED0}" dt="2020-11-26T01:58:38.745" v="542" actId="14100"/>
          <ac:spMkLst>
            <pc:docMk/>
            <pc:sldMk cId="1997642517" sldId="303"/>
            <ac:spMk id="9" creationId="{6D15A4D1-2D20-451A-84B4-659B1A201646}"/>
          </ac:spMkLst>
        </pc:spChg>
        <pc:spChg chg="add mod">
          <ac:chgData name="Jin MiKang" userId="6a263c56821d2111" providerId="LiveId" clId="{07D7ADB7-496C-4C3B-B0E2-BC1D9C580ED0}" dt="2020-11-26T02:03:16.135" v="572" actId="368"/>
          <ac:spMkLst>
            <pc:docMk/>
            <pc:sldMk cId="1997642517" sldId="303"/>
            <ac:spMk id="10" creationId="{E4D32396-4D63-4A5F-9787-BC505258A928}"/>
          </ac:spMkLst>
        </pc:spChg>
        <pc:spChg chg="add mod">
          <ac:chgData name="Jin MiKang" userId="6a263c56821d2111" providerId="LiveId" clId="{07D7ADB7-496C-4C3B-B0E2-BC1D9C580ED0}" dt="2020-11-26T01:49:49.296" v="444" actId="208"/>
          <ac:spMkLst>
            <pc:docMk/>
            <pc:sldMk cId="1997642517" sldId="303"/>
            <ac:spMk id="11" creationId="{974C1FBB-0BF3-4F54-A0EB-7C9395092AD6}"/>
          </ac:spMkLst>
        </pc:spChg>
        <pc:spChg chg="add mod">
          <ac:chgData name="Jin MiKang" userId="6a263c56821d2111" providerId="LiveId" clId="{07D7ADB7-496C-4C3B-B0E2-BC1D9C580ED0}" dt="2020-11-23T13:17:27.604" v="241" actId="14100"/>
          <ac:spMkLst>
            <pc:docMk/>
            <pc:sldMk cId="1997642517" sldId="303"/>
            <ac:spMk id="12" creationId="{48B18D0C-6746-4B06-897F-4D446D0F17C2}"/>
          </ac:spMkLst>
        </pc:spChg>
        <pc:spChg chg="add mod">
          <ac:chgData name="Jin MiKang" userId="6a263c56821d2111" providerId="LiveId" clId="{07D7ADB7-496C-4C3B-B0E2-BC1D9C580ED0}" dt="2020-11-26T02:03:16.135" v="572" actId="368"/>
          <ac:spMkLst>
            <pc:docMk/>
            <pc:sldMk cId="1997642517" sldId="303"/>
            <ac:spMk id="13" creationId="{735179A4-9FF4-4734-8DBA-24C182EC342B}"/>
          </ac:spMkLst>
        </pc:spChg>
        <pc:spChg chg="add mod">
          <ac:chgData name="Jin MiKang" userId="6a263c56821d2111" providerId="LiveId" clId="{07D7ADB7-496C-4C3B-B0E2-BC1D9C580ED0}" dt="2020-11-26T01:49:35.272" v="443" actId="14100"/>
          <ac:spMkLst>
            <pc:docMk/>
            <pc:sldMk cId="1997642517" sldId="303"/>
            <ac:spMk id="14" creationId="{979C1705-3966-42EF-ABB6-2E0E6ABE0C59}"/>
          </ac:spMkLst>
        </pc:spChg>
        <pc:spChg chg="add mod">
          <ac:chgData name="Jin MiKang" userId="6a263c56821d2111" providerId="LiveId" clId="{07D7ADB7-496C-4C3B-B0E2-BC1D9C580ED0}" dt="2020-11-26T02:03:16.135" v="572" actId="368"/>
          <ac:spMkLst>
            <pc:docMk/>
            <pc:sldMk cId="1997642517" sldId="303"/>
            <ac:spMk id="17" creationId="{D1519CC3-6E10-431B-87EB-841B618C8D74}"/>
          </ac:spMkLst>
        </pc:spChg>
        <pc:spChg chg="add mod">
          <ac:chgData name="Jin MiKang" userId="6a263c56821d2111" providerId="LiveId" clId="{07D7ADB7-496C-4C3B-B0E2-BC1D9C580ED0}" dt="2020-11-26T02:03:16.135" v="572" actId="368"/>
          <ac:spMkLst>
            <pc:docMk/>
            <pc:sldMk cId="1997642517" sldId="303"/>
            <ac:spMk id="18" creationId="{FFF43C85-BC1C-4D80-AC85-EAEA8FFFB994}"/>
          </ac:spMkLst>
        </pc:spChg>
        <pc:spChg chg="add mod">
          <ac:chgData name="Jin MiKang" userId="6a263c56821d2111" providerId="LiveId" clId="{07D7ADB7-496C-4C3B-B0E2-BC1D9C580ED0}" dt="2020-11-26T01:53:09.717" v="510" actId="1076"/>
          <ac:spMkLst>
            <pc:docMk/>
            <pc:sldMk cId="1997642517" sldId="303"/>
            <ac:spMk id="19" creationId="{1BA18F74-E2A3-48A2-A992-675BE12AD295}"/>
          </ac:spMkLst>
        </pc:spChg>
        <pc:spChg chg="add mod">
          <ac:chgData name="Jin MiKang" userId="6a263c56821d2111" providerId="LiveId" clId="{07D7ADB7-496C-4C3B-B0E2-BC1D9C580ED0}" dt="2020-11-26T02:03:16.135" v="572" actId="368"/>
          <ac:spMkLst>
            <pc:docMk/>
            <pc:sldMk cId="1997642517" sldId="303"/>
            <ac:spMk id="20" creationId="{EC9294F4-0132-4453-8487-AA5AB3A6FF41}"/>
          </ac:spMkLst>
        </pc:spChg>
        <pc:spChg chg="add mod">
          <ac:chgData name="Jin MiKang" userId="6a263c56821d2111" providerId="LiveId" clId="{07D7ADB7-496C-4C3B-B0E2-BC1D9C580ED0}" dt="2020-11-26T02:01:22.705" v="565" actId="208"/>
          <ac:spMkLst>
            <pc:docMk/>
            <pc:sldMk cId="1997642517" sldId="303"/>
            <ac:spMk id="21" creationId="{66A1CD41-0900-487D-A90D-BBD009ED6B0B}"/>
          </ac:spMkLst>
        </pc:spChg>
        <pc:spChg chg="add mod">
          <ac:chgData name="Jin MiKang" userId="6a263c56821d2111" providerId="LiveId" clId="{07D7ADB7-496C-4C3B-B0E2-BC1D9C580ED0}" dt="2020-11-26T02:03:16.135" v="572" actId="368"/>
          <ac:spMkLst>
            <pc:docMk/>
            <pc:sldMk cId="1997642517" sldId="303"/>
            <ac:spMk id="22" creationId="{7D8902BA-A6ED-4C54-9180-827932B75873}"/>
          </ac:spMkLst>
        </pc:spChg>
        <pc:picChg chg="mod">
          <ac:chgData name="Jin MiKang" userId="6a263c56821d2111" providerId="LiveId" clId="{07D7ADB7-496C-4C3B-B0E2-BC1D9C580ED0}" dt="2020-11-27T03:39:24.352" v="1221" actId="1076"/>
          <ac:picMkLst>
            <pc:docMk/>
            <pc:sldMk cId="1997642517" sldId="303"/>
            <ac:picMk id="4" creationId="{BD5D86CC-AA5C-4E81-818B-C98BFACCBCE0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1997642517" sldId="303"/>
            <ac:picMk id="6" creationId="{07D99D36-A09F-4DF1-9F90-39D2116D6C91}"/>
          </ac:picMkLst>
        </pc:picChg>
        <pc:picChg chg="add mod">
          <ac:chgData name="Jin MiKang" userId="6a263c56821d2111" providerId="LiveId" clId="{07D7ADB7-496C-4C3B-B0E2-BC1D9C580ED0}" dt="2020-11-23T12:30:24.834" v="191" actId="571"/>
          <ac:picMkLst>
            <pc:docMk/>
            <pc:sldMk cId="1997642517" sldId="303"/>
            <ac:picMk id="7" creationId="{0BB85D60-174A-4E81-B9D7-9B664E73A324}"/>
          </ac:picMkLst>
        </pc:picChg>
        <pc:cxnChg chg="add mod">
          <ac:chgData name="Jin MiKang" userId="6a263c56821d2111" providerId="LiveId" clId="{07D7ADB7-496C-4C3B-B0E2-BC1D9C580ED0}" dt="2020-11-26T01:50:11.607" v="448" actId="208"/>
          <ac:cxnSpMkLst>
            <pc:docMk/>
            <pc:sldMk cId="1997642517" sldId="303"/>
            <ac:cxnSpMk id="8" creationId="{EBA4F39C-3168-497A-A40D-1C0D58FCAE38}"/>
          </ac:cxnSpMkLst>
        </pc:cxnChg>
        <pc:cxnChg chg="add mod">
          <ac:chgData name="Jin MiKang" userId="6a263c56821d2111" providerId="LiveId" clId="{07D7ADB7-496C-4C3B-B0E2-BC1D9C580ED0}" dt="2020-11-23T13:20:40.147" v="277" actId="208"/>
          <ac:cxnSpMkLst>
            <pc:docMk/>
            <pc:sldMk cId="1997642517" sldId="303"/>
            <ac:cxnSpMk id="15" creationId="{E759D35B-4D00-4078-B87D-00A218DA47FD}"/>
          </ac:cxnSpMkLst>
        </pc:cxnChg>
        <pc:cxnChg chg="add mod">
          <ac:chgData name="Jin MiKang" userId="6a263c56821d2111" providerId="LiveId" clId="{07D7ADB7-496C-4C3B-B0E2-BC1D9C580ED0}" dt="2020-11-23T13:20:45.752" v="279" actId="14100"/>
          <ac:cxnSpMkLst>
            <pc:docMk/>
            <pc:sldMk cId="1997642517" sldId="303"/>
            <ac:cxnSpMk id="16" creationId="{9A1D952B-159D-44B7-AA1B-1A13CACE1D50}"/>
          </ac:cxnSpMkLst>
        </pc:cxnChg>
      </pc:sldChg>
      <pc:sldChg chg="addSp delSp modSp mod modTransition modAnim">
        <pc:chgData name="Jin MiKang" userId="6a263c56821d2111" providerId="LiveId" clId="{07D7ADB7-496C-4C3B-B0E2-BC1D9C580ED0}" dt="2020-11-27T06:34:16.238" v="2307"/>
        <pc:sldMkLst>
          <pc:docMk/>
          <pc:sldMk cId="1432126760" sldId="304"/>
        </pc:sldMkLst>
        <pc:spChg chg="mod">
          <ac:chgData name="Jin MiKang" userId="6a263c56821d2111" providerId="LiveId" clId="{07D7ADB7-496C-4C3B-B0E2-BC1D9C580ED0}" dt="2020-11-26T06:44:47.363" v="593" actId="20577"/>
          <ac:spMkLst>
            <pc:docMk/>
            <pc:sldMk cId="1432126760" sldId="304"/>
            <ac:spMk id="10" creationId="{FEDA58A1-CD2F-4E93-AB69-2A6D83082AB9}"/>
          </ac:spMkLst>
        </pc:spChg>
        <pc:picChg chg="del">
          <ac:chgData name="Jin MiKang" userId="6a263c56821d2111" providerId="LiveId" clId="{07D7ADB7-496C-4C3B-B0E2-BC1D9C580ED0}" dt="2020-11-18T23:47:30.629" v="0"/>
          <ac:picMkLst>
            <pc:docMk/>
            <pc:sldMk cId="1432126760" sldId="304"/>
            <ac:picMk id="2" creationId="{46208D80-5EEA-4D62-ADDB-9462742F566F}"/>
          </ac:picMkLst>
        </pc:pic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1432126760" sldId="304"/>
            <ac:picMk id="2" creationId="{98DD8F66-60E1-4D32-BB09-CD7E0A53C63E}"/>
          </ac:picMkLst>
        </pc:picChg>
      </pc:sldChg>
      <pc:sldChg chg="addSp delSp modSp modTransition modAnim">
        <pc:chgData name="Jin MiKang" userId="6a263c56821d2111" providerId="LiveId" clId="{07D7ADB7-496C-4C3B-B0E2-BC1D9C580ED0}" dt="2020-11-27T06:34:16.238" v="2307"/>
        <pc:sldMkLst>
          <pc:docMk/>
          <pc:sldMk cId="4191797134" sldId="306"/>
        </pc:sldMkLst>
        <pc:picChg chg="del">
          <ac:chgData name="Jin MiKang" userId="6a263c56821d2111" providerId="LiveId" clId="{07D7ADB7-496C-4C3B-B0E2-BC1D9C580ED0}" dt="2020-11-18T23:47:30.629" v="0"/>
          <ac:picMkLst>
            <pc:docMk/>
            <pc:sldMk cId="4191797134" sldId="306"/>
            <ac:picMk id="2" creationId="{5426E933-C97A-42DE-AD6A-70DA22088D1C}"/>
          </ac:picMkLst>
        </pc:pic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4191797134" sldId="306"/>
            <ac:picMk id="2" creationId="{82FBF0DC-40F2-4B41-BF52-841CB22E703C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4:16.238" v="2307"/>
        <pc:sldMkLst>
          <pc:docMk/>
          <pc:sldMk cId="3514416986" sldId="307"/>
        </pc:sldMkLst>
        <pc:spChg chg="mod">
          <ac:chgData name="Jin MiKang" userId="6a263c56821d2111" providerId="LiveId" clId="{07D7ADB7-496C-4C3B-B0E2-BC1D9C580ED0}" dt="2020-11-26T06:45:05.143" v="596" actId="20577"/>
          <ac:spMkLst>
            <pc:docMk/>
            <pc:sldMk cId="3514416986" sldId="307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3514416986" sldId="307"/>
            <ac:picMk id="2" creationId="{338628A0-AD56-494C-A707-8A4DDE1F45C9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3514416986" sldId="307"/>
            <ac:picMk id="4" creationId="{E7F378B1-FE21-41F9-B354-4E83BB5CFAFB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4:16.238" v="2307"/>
        <pc:sldMkLst>
          <pc:docMk/>
          <pc:sldMk cId="793479918" sldId="308"/>
        </pc:sldMkLst>
        <pc:spChg chg="del">
          <ac:chgData name="Jin MiKang" userId="6a263c56821d2111" providerId="LiveId" clId="{07D7ADB7-496C-4C3B-B0E2-BC1D9C580ED0}" dt="2020-11-26T06:45:56.197" v="601" actId="478"/>
          <ac:spMkLst>
            <pc:docMk/>
            <pc:sldMk cId="793479918" sldId="308"/>
            <ac:spMk id="6" creationId="{A12762BD-2BF6-43C1-82F6-9CBDF9EEE8F2}"/>
          </ac:spMkLst>
        </pc:spChg>
        <pc:spChg chg="mod">
          <ac:chgData name="Jin MiKang" userId="6a263c56821d2111" providerId="LiveId" clId="{07D7ADB7-496C-4C3B-B0E2-BC1D9C580ED0}" dt="2020-11-26T06:46:16.607" v="608" actId="20577"/>
          <ac:spMkLst>
            <pc:docMk/>
            <pc:sldMk cId="793479918" sldId="308"/>
            <ac:spMk id="10" creationId="{FEDA58A1-CD2F-4E93-AB69-2A6D83082AB9}"/>
          </ac:spMkLst>
        </pc:spChg>
        <pc:picChg chg="del">
          <ac:chgData name="Jin MiKang" userId="6a263c56821d2111" providerId="LiveId" clId="{07D7ADB7-496C-4C3B-B0E2-BC1D9C580ED0}" dt="2020-11-18T23:47:30.629" v="0"/>
          <ac:picMkLst>
            <pc:docMk/>
            <pc:sldMk cId="793479918" sldId="308"/>
            <ac:picMk id="2" creationId="{1675CAF2-688E-4D55-8C2E-14AE5C29422B}"/>
          </ac:picMkLst>
        </pc:pic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793479918" sldId="308"/>
            <ac:picMk id="2" creationId="{E16AA3B7-0F70-4D6D-9181-803C2681C387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4:16.238" v="2307"/>
        <pc:sldMkLst>
          <pc:docMk/>
          <pc:sldMk cId="592536979" sldId="309"/>
        </pc:sldMkLst>
        <pc:spChg chg="mod">
          <ac:chgData name="Jin MiKang" userId="6a263c56821d2111" providerId="LiveId" clId="{07D7ADB7-496C-4C3B-B0E2-BC1D9C580ED0}" dt="2020-11-26T08:41:52.688" v="1092" actId="20577"/>
          <ac:spMkLst>
            <pc:docMk/>
            <pc:sldMk cId="592536979" sldId="309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6:49:13.609" v="672"/>
          <ac:spMkLst>
            <pc:docMk/>
            <pc:sldMk cId="592536979" sldId="309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592536979" sldId="309"/>
            <ac:picMk id="2" creationId="{B40CAD91-54C4-41C6-BF8B-0EE0D90CFEDA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592536979" sldId="309"/>
            <ac:picMk id="6" creationId="{028FEAB7-44F4-4DB6-9DF2-BAA828E54A0D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4:16.238" v="2307"/>
        <pc:sldMkLst>
          <pc:docMk/>
          <pc:sldMk cId="1677308123" sldId="310"/>
        </pc:sldMkLst>
        <pc:spChg chg="mod">
          <ac:chgData name="Jin MiKang" userId="6a263c56821d2111" providerId="LiveId" clId="{07D7ADB7-496C-4C3B-B0E2-BC1D9C580ED0}" dt="2020-11-26T08:41:56.135" v="1094" actId="20577"/>
          <ac:spMkLst>
            <pc:docMk/>
            <pc:sldMk cId="1677308123" sldId="310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6:51:01.234" v="688" actId="20577"/>
          <ac:spMkLst>
            <pc:docMk/>
            <pc:sldMk cId="1677308123" sldId="310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1677308123" sldId="310"/>
            <ac:picMk id="2" creationId="{87F78027-7AE9-48CB-BD93-DBCC5D5F5859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1677308123" sldId="310"/>
            <ac:picMk id="4" creationId="{E406D633-B16E-423D-83FA-8FC58BEEF020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4:16.238" v="2307"/>
        <pc:sldMkLst>
          <pc:docMk/>
          <pc:sldMk cId="253696926" sldId="311"/>
        </pc:sldMkLst>
        <pc:spChg chg="mod">
          <ac:chgData name="Jin MiKang" userId="6a263c56821d2111" providerId="LiveId" clId="{07D7ADB7-496C-4C3B-B0E2-BC1D9C580ED0}" dt="2020-11-26T08:41:59.044" v="1097" actId="20577"/>
          <ac:spMkLst>
            <pc:docMk/>
            <pc:sldMk cId="253696926" sldId="311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7:21:35.962" v="710" actId="1076"/>
          <ac:spMkLst>
            <pc:docMk/>
            <pc:sldMk cId="253696926" sldId="311"/>
            <ac:spMk id="7" creationId="{F3D7B02E-7AA3-4EAA-B68E-CB41F0198713}"/>
          </ac:spMkLst>
        </pc:spChg>
        <pc:spChg chg="mod">
          <ac:chgData name="Jin MiKang" userId="6a263c56821d2111" providerId="LiveId" clId="{07D7ADB7-496C-4C3B-B0E2-BC1D9C580ED0}" dt="2020-11-26T07:21:18.289" v="709"/>
          <ac:spMkLst>
            <pc:docMk/>
            <pc:sldMk cId="253696926" sldId="311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253696926" sldId="311"/>
            <ac:picMk id="2" creationId="{C1271D64-08BA-44FF-BF36-7CC6C9553858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53696926" sldId="311"/>
            <ac:picMk id="4" creationId="{521A1E70-985E-40F8-94E6-5B3A6F7CC7F9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4:16.238" v="2307"/>
        <pc:sldMkLst>
          <pc:docMk/>
          <pc:sldMk cId="1871262182" sldId="312"/>
        </pc:sldMkLst>
        <pc:spChg chg="mod">
          <ac:chgData name="Jin MiKang" userId="6a263c56821d2111" providerId="LiveId" clId="{07D7ADB7-496C-4C3B-B0E2-BC1D9C580ED0}" dt="2020-11-26T08:42:02.374" v="1100" actId="20577"/>
          <ac:spMkLst>
            <pc:docMk/>
            <pc:sldMk cId="1871262182" sldId="312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7:23:51.630" v="716"/>
          <ac:spMkLst>
            <pc:docMk/>
            <pc:sldMk cId="1871262182" sldId="312"/>
            <ac:spMk id="10" creationId="{FEDA58A1-CD2F-4E93-AB69-2A6D83082AB9}"/>
          </ac:spMkLst>
        </pc:spChg>
        <pc:picChg chg="del">
          <ac:chgData name="Jin MiKang" userId="6a263c56821d2111" providerId="LiveId" clId="{07D7ADB7-496C-4C3B-B0E2-BC1D9C580ED0}" dt="2020-11-18T23:47:30.629" v="0"/>
          <ac:picMkLst>
            <pc:docMk/>
            <pc:sldMk cId="1871262182" sldId="312"/>
            <ac:picMk id="2" creationId="{DCBBD64C-7EDD-48C9-9296-6C3245C04AA7}"/>
          </ac:picMkLst>
        </pc:pic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1871262182" sldId="312"/>
            <ac:picMk id="2" creationId="{F213FFAD-3F78-4FDC-80C1-030F90D05687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8:02" v="2308"/>
        <pc:sldMkLst>
          <pc:docMk/>
          <pc:sldMk cId="2717883478" sldId="313"/>
        </pc:sldMkLst>
        <pc:spChg chg="mod">
          <ac:chgData name="Jin MiKang" userId="6a263c56821d2111" providerId="LiveId" clId="{07D7ADB7-496C-4C3B-B0E2-BC1D9C580ED0}" dt="2020-11-26T07:36:49.316" v="749" actId="20577"/>
          <ac:spMkLst>
            <pc:docMk/>
            <pc:sldMk cId="2717883478" sldId="313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8:02" v="2308"/>
          <ac:picMkLst>
            <pc:docMk/>
            <pc:sldMk cId="2717883478" sldId="313"/>
            <ac:picMk id="2" creationId="{B825B4E9-8B74-4610-AF4B-ED0D168154A5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717883478" sldId="313"/>
            <ac:picMk id="6" creationId="{E3046456-5F55-4BFC-BE1F-11E9CD73403A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8:02" v="2308"/>
        <pc:sldMkLst>
          <pc:docMk/>
          <pc:sldMk cId="817199167" sldId="314"/>
        </pc:sldMkLst>
        <pc:spChg chg="mod">
          <ac:chgData name="Jin MiKang" userId="6a263c56821d2111" providerId="LiveId" clId="{07D7ADB7-496C-4C3B-B0E2-BC1D9C580ED0}" dt="2020-11-26T07:38:28.223" v="753" actId="20577"/>
          <ac:spMkLst>
            <pc:docMk/>
            <pc:sldMk cId="817199167" sldId="314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8:02" v="2308"/>
          <ac:picMkLst>
            <pc:docMk/>
            <pc:sldMk cId="817199167" sldId="314"/>
            <ac:picMk id="4" creationId="{2C96A441-EC7A-4FF9-9278-E41040EEDB36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817199167" sldId="314"/>
            <ac:picMk id="6" creationId="{72AB2816-2CBA-44C9-8BFB-7381310BFD41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8:02" v="2308"/>
        <pc:sldMkLst>
          <pc:docMk/>
          <pc:sldMk cId="3192401936" sldId="315"/>
        </pc:sldMkLst>
        <pc:spChg chg="mod">
          <ac:chgData name="Jin MiKang" userId="6a263c56821d2111" providerId="LiveId" clId="{07D7ADB7-496C-4C3B-B0E2-BC1D9C580ED0}" dt="2020-11-26T07:39:44.126" v="761" actId="1076"/>
          <ac:spMkLst>
            <pc:docMk/>
            <pc:sldMk cId="3192401936" sldId="315"/>
            <ac:spMk id="6" creationId="{F96214D1-24FC-4D8B-9983-B9E9AF871F05}"/>
          </ac:spMkLst>
        </pc:spChg>
        <pc:spChg chg="mod">
          <ac:chgData name="Jin MiKang" userId="6a263c56821d2111" providerId="LiveId" clId="{07D7ADB7-496C-4C3B-B0E2-BC1D9C580ED0}" dt="2020-11-26T07:38:54.194" v="756" actId="14100"/>
          <ac:spMkLst>
            <pc:docMk/>
            <pc:sldMk cId="3192401936" sldId="315"/>
            <ac:spMk id="10" creationId="{FEDA58A1-CD2F-4E93-AB69-2A6D83082AB9}"/>
          </ac:spMkLst>
        </pc:spChg>
        <pc:picChg chg="del">
          <ac:chgData name="Jin MiKang" userId="6a263c56821d2111" providerId="LiveId" clId="{07D7ADB7-496C-4C3B-B0E2-BC1D9C580ED0}" dt="2020-11-18T23:47:30.629" v="0"/>
          <ac:picMkLst>
            <pc:docMk/>
            <pc:sldMk cId="3192401936" sldId="315"/>
            <ac:picMk id="2" creationId="{6CD7805B-7D8D-40EB-8976-A3CC91D9533A}"/>
          </ac:picMkLst>
        </pc:picChg>
        <pc:picChg chg="add mod">
          <ac:chgData name="Jin MiKang" userId="6a263c56821d2111" providerId="LiveId" clId="{07D7ADB7-496C-4C3B-B0E2-BC1D9C580ED0}" dt="2020-11-27T06:38:02" v="2308"/>
          <ac:picMkLst>
            <pc:docMk/>
            <pc:sldMk cId="3192401936" sldId="315"/>
            <ac:picMk id="2" creationId="{96BA8821-96A5-4415-8C1F-C6133AD54803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8:02" v="2308"/>
        <pc:sldMkLst>
          <pc:docMk/>
          <pc:sldMk cId="2821773019" sldId="316"/>
        </pc:sldMkLst>
        <pc:spChg chg="mod">
          <ac:chgData name="Jin MiKang" userId="6a263c56821d2111" providerId="LiveId" clId="{07D7ADB7-496C-4C3B-B0E2-BC1D9C580ED0}" dt="2020-11-26T07:40:27.225" v="815" actId="20577"/>
          <ac:spMkLst>
            <pc:docMk/>
            <pc:sldMk cId="2821773019" sldId="316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8:02" v="2308"/>
          <ac:picMkLst>
            <pc:docMk/>
            <pc:sldMk cId="2821773019" sldId="316"/>
            <ac:picMk id="2" creationId="{97FD37B4-9C31-4CCD-A5AE-F140DAFED322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821773019" sldId="316"/>
            <ac:picMk id="4" creationId="{BD511A56-C6BB-4D89-AE48-6D9425C5C0AD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8:42.876" v="2309"/>
        <pc:sldMkLst>
          <pc:docMk/>
          <pc:sldMk cId="2926002041" sldId="317"/>
        </pc:sldMkLst>
        <pc:spChg chg="mod">
          <ac:chgData name="Jin MiKang" userId="6a263c56821d2111" providerId="LiveId" clId="{07D7ADB7-496C-4C3B-B0E2-BC1D9C580ED0}" dt="2020-11-26T07:42:30.538" v="821"/>
          <ac:spMkLst>
            <pc:docMk/>
            <pc:sldMk cId="2926002041" sldId="317"/>
            <ac:spMk id="10" creationId="{FEDA58A1-CD2F-4E93-AB69-2A6D83082AB9}"/>
          </ac:spMkLst>
        </pc:spChg>
        <pc:picChg chg="add del mod">
          <ac:chgData name="Jin MiKang" userId="6a263c56821d2111" providerId="LiveId" clId="{07D7ADB7-496C-4C3B-B0E2-BC1D9C580ED0}" dt="2020-11-27T06:38:42.876" v="2309"/>
          <ac:picMkLst>
            <pc:docMk/>
            <pc:sldMk cId="2926002041" sldId="317"/>
            <ac:picMk id="2" creationId="{BE42621F-BE22-4F1E-916C-E7AD931D869A}"/>
          </ac:picMkLst>
        </pc:picChg>
        <pc:picChg chg="add mod">
          <ac:chgData name="Jin MiKang" userId="6a263c56821d2111" providerId="LiveId" clId="{07D7ADB7-496C-4C3B-B0E2-BC1D9C580ED0}" dt="2020-11-27T06:38:42.876" v="2309"/>
          <ac:picMkLst>
            <pc:docMk/>
            <pc:sldMk cId="2926002041" sldId="317"/>
            <ac:picMk id="4" creationId="{A0E382D8-B42E-418A-B607-CE5D1CB076AE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926002041" sldId="317"/>
            <ac:picMk id="6" creationId="{5B3AA339-5A28-4026-A5E7-E54E40E5B3A7}"/>
          </ac:picMkLst>
        </pc:picChg>
      </pc:sldChg>
      <pc:sldChg chg="addSp delSp modSp del mod modTransition modAnim">
        <pc:chgData name="Jin MiKang" userId="6a263c56821d2111" providerId="LiveId" clId="{07D7ADB7-496C-4C3B-B0E2-BC1D9C580ED0}" dt="2020-11-26T07:51:42.578" v="909" actId="47"/>
        <pc:sldMkLst>
          <pc:docMk/>
          <pc:sldMk cId="4291911000" sldId="319"/>
        </pc:sldMkLst>
        <pc:spChg chg="add del mod">
          <ac:chgData name="Jin MiKang" userId="6a263c56821d2111" providerId="LiveId" clId="{07D7ADB7-496C-4C3B-B0E2-BC1D9C580ED0}" dt="2020-11-23T01:46:46.606" v="137" actId="22"/>
          <ac:spMkLst>
            <pc:docMk/>
            <pc:sldMk cId="4291911000" sldId="319"/>
            <ac:spMk id="6" creationId="{9658358A-AC06-4B74-A4BC-685544F74921}"/>
          </ac:spMkLst>
        </pc:spChg>
        <pc:spChg chg="add mod">
          <ac:chgData name="Jin MiKang" userId="6a263c56821d2111" providerId="LiveId" clId="{07D7ADB7-496C-4C3B-B0E2-BC1D9C580ED0}" dt="2020-11-23T01:47:08.200" v="142" actId="20577"/>
          <ac:spMkLst>
            <pc:docMk/>
            <pc:sldMk cId="4291911000" sldId="319"/>
            <ac:spMk id="7" creationId="{765E9AEB-E526-4275-902B-182ACB75E1B9}"/>
          </ac:spMkLst>
        </pc:spChg>
        <pc:spChg chg="mod">
          <ac:chgData name="Jin MiKang" userId="6a263c56821d2111" providerId="LiveId" clId="{07D7ADB7-496C-4C3B-B0E2-BC1D9C580ED0}" dt="2020-11-23T01:47:41.913" v="149" actId="20577"/>
          <ac:spMkLst>
            <pc:docMk/>
            <pc:sldMk cId="4291911000" sldId="319"/>
            <ac:spMk id="10" creationId="{FEDA58A1-CD2F-4E93-AB69-2A6D83082AB9}"/>
          </ac:spMkLst>
        </pc:spChg>
        <pc:picChg chg="del">
          <ac:chgData name="Jin MiKang" userId="6a263c56821d2111" providerId="LiveId" clId="{07D7ADB7-496C-4C3B-B0E2-BC1D9C580ED0}" dt="2020-11-18T23:47:30.629" v="0"/>
          <ac:picMkLst>
            <pc:docMk/>
            <pc:sldMk cId="4291911000" sldId="319"/>
            <ac:picMk id="2" creationId="{25CEA76D-0BDE-44D8-9195-DB27D9736287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41:17.659" v="2310"/>
        <pc:sldMkLst>
          <pc:docMk/>
          <pc:sldMk cId="192624281" sldId="320"/>
        </pc:sldMkLst>
        <pc:spChg chg="mod">
          <ac:chgData name="Jin MiKang" userId="6a263c56821d2111" providerId="LiveId" clId="{07D7ADB7-496C-4C3B-B0E2-BC1D9C580ED0}" dt="2020-11-26T07:43:34.298" v="834" actId="20577"/>
          <ac:spMkLst>
            <pc:docMk/>
            <pc:sldMk cId="192624281" sldId="320"/>
            <ac:spMk id="10" creationId="{FEDA58A1-CD2F-4E93-AB69-2A6D83082AB9}"/>
          </ac:spMkLst>
        </pc:spChg>
        <pc:picChg chg="add del mod">
          <ac:chgData name="Jin MiKang" userId="6a263c56821d2111" providerId="LiveId" clId="{07D7ADB7-496C-4C3B-B0E2-BC1D9C580ED0}" dt="2020-11-27T06:41:17.659" v="2310"/>
          <ac:picMkLst>
            <pc:docMk/>
            <pc:sldMk cId="192624281" sldId="320"/>
            <ac:picMk id="2" creationId="{25C637B9-B173-4D58-AF45-D5229F1F4712}"/>
          </ac:picMkLst>
        </pc:picChg>
        <pc:picChg chg="add mod">
          <ac:chgData name="Jin MiKang" userId="6a263c56821d2111" providerId="LiveId" clId="{07D7ADB7-496C-4C3B-B0E2-BC1D9C580ED0}" dt="2020-11-27T06:41:17.659" v="2310"/>
          <ac:picMkLst>
            <pc:docMk/>
            <pc:sldMk cId="192624281" sldId="320"/>
            <ac:picMk id="4" creationId="{A80904B4-8C62-4955-8D2F-EB07BC8FD26E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192624281" sldId="320"/>
            <ac:picMk id="4" creationId="{D4103A2E-C668-4931-83F3-86C55A26BCBD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41:17.659" v="2310"/>
        <pc:sldMkLst>
          <pc:docMk/>
          <pc:sldMk cId="3733043928" sldId="321"/>
        </pc:sldMkLst>
        <pc:spChg chg="add del">
          <ac:chgData name="Jin MiKang" userId="6a263c56821d2111" providerId="LiveId" clId="{07D7ADB7-496C-4C3B-B0E2-BC1D9C580ED0}" dt="2020-11-23T01:32:50.365" v="6" actId="22"/>
          <ac:spMkLst>
            <pc:docMk/>
            <pc:sldMk cId="3733043928" sldId="321"/>
            <ac:spMk id="6" creationId="{5B82D69A-38D3-47A7-89E5-DC4A851C7E94}"/>
          </ac:spMkLst>
        </pc:spChg>
        <pc:spChg chg="mod">
          <ac:chgData name="Jin MiKang" userId="6a263c56821d2111" providerId="LiveId" clId="{07D7ADB7-496C-4C3B-B0E2-BC1D9C580ED0}" dt="2020-11-26T07:45:04.633" v="850" actId="20577"/>
          <ac:spMkLst>
            <pc:docMk/>
            <pc:sldMk cId="3733043928" sldId="321"/>
            <ac:spMk id="10" creationId="{FEDA58A1-CD2F-4E93-AB69-2A6D83082AB9}"/>
          </ac:spMkLst>
        </pc:spChg>
        <pc:picChg chg="del">
          <ac:chgData name="Jin MiKang" userId="6a263c56821d2111" providerId="LiveId" clId="{07D7ADB7-496C-4C3B-B0E2-BC1D9C580ED0}" dt="2020-11-18T23:47:30.629" v="0"/>
          <ac:picMkLst>
            <pc:docMk/>
            <pc:sldMk cId="3733043928" sldId="321"/>
            <ac:picMk id="2" creationId="{4D6AF1AE-073F-49A0-8599-302C85EAA20E}"/>
          </ac:picMkLst>
        </pc:picChg>
        <pc:picChg chg="add mod">
          <ac:chgData name="Jin MiKang" userId="6a263c56821d2111" providerId="LiveId" clId="{07D7ADB7-496C-4C3B-B0E2-BC1D9C580ED0}" dt="2020-11-27T06:41:17.659" v="2310"/>
          <ac:picMkLst>
            <pc:docMk/>
            <pc:sldMk cId="3733043928" sldId="321"/>
            <ac:picMk id="2" creationId="{8F391912-0379-4EED-B9A7-8BF0F158270A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44:37.757" v="2311"/>
        <pc:sldMkLst>
          <pc:docMk/>
          <pc:sldMk cId="359449458" sldId="322"/>
        </pc:sldMkLst>
        <pc:spChg chg="mod">
          <ac:chgData name="Jin MiKang" userId="6a263c56821d2111" providerId="LiveId" clId="{07D7ADB7-496C-4C3B-B0E2-BC1D9C580ED0}" dt="2020-11-26T10:58:36.253" v="1209" actId="20577"/>
          <ac:spMkLst>
            <pc:docMk/>
            <pc:sldMk cId="359449458" sldId="322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4:37.757" v="2311"/>
          <ac:picMkLst>
            <pc:docMk/>
            <pc:sldMk cId="359449458" sldId="322"/>
            <ac:picMk id="2" creationId="{98B7CBBA-EB95-43E0-83C3-4B9A401E5E8B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359449458" sldId="322"/>
            <ac:picMk id="4" creationId="{FD12BFBB-9571-41A7-9D60-AD46F589AB17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51:50.146" v="2322"/>
        <pc:sldMkLst>
          <pc:docMk/>
          <pc:sldMk cId="318233564" sldId="323"/>
        </pc:sldMkLst>
        <pc:spChg chg="mod">
          <ac:chgData name="Jin MiKang" userId="6a263c56821d2111" providerId="LiveId" clId="{07D7ADB7-496C-4C3B-B0E2-BC1D9C580ED0}" dt="2020-11-26T07:54:48.723" v="940"/>
          <ac:spMkLst>
            <pc:docMk/>
            <pc:sldMk cId="318233564" sldId="323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51:50.146" v="2322"/>
          <ac:picMkLst>
            <pc:docMk/>
            <pc:sldMk cId="318233564" sldId="323"/>
            <ac:picMk id="2" creationId="{2CD197E6-4944-478B-AB36-63C624DD1A1C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318233564" sldId="323"/>
            <ac:picMk id="2" creationId="{5D08D7FD-16E8-4588-BCB7-D2066C8AE242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51:50.146" v="2322"/>
        <pc:sldMkLst>
          <pc:docMk/>
          <pc:sldMk cId="3090901174" sldId="324"/>
        </pc:sldMkLst>
        <pc:spChg chg="mod">
          <ac:chgData name="Jin MiKang" userId="6a263c56821d2111" providerId="LiveId" clId="{07D7ADB7-496C-4C3B-B0E2-BC1D9C580ED0}" dt="2020-11-26T07:55:04.524" v="942" actId="20577"/>
          <ac:spMkLst>
            <pc:docMk/>
            <pc:sldMk cId="3090901174" sldId="324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51:50.146" v="2322"/>
          <ac:picMkLst>
            <pc:docMk/>
            <pc:sldMk cId="3090901174" sldId="324"/>
            <ac:picMk id="2" creationId="{2FB883F1-FD2B-4807-ADF0-620225E8D499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3090901174" sldId="324"/>
            <ac:picMk id="2" creationId="{E8173028-09B8-4E06-A6B5-1A17F029F56C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4:16.238" v="2307"/>
        <pc:sldMkLst>
          <pc:docMk/>
          <pc:sldMk cId="4021924739" sldId="325"/>
        </pc:sldMkLst>
        <pc:spChg chg="mod">
          <ac:chgData name="Jin MiKang" userId="6a263c56821d2111" providerId="LiveId" clId="{07D7ADB7-496C-4C3B-B0E2-BC1D9C580ED0}" dt="2020-11-26T07:26:25.096" v="728"/>
          <ac:spMkLst>
            <pc:docMk/>
            <pc:sldMk cId="4021924739" sldId="325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4021924739" sldId="325"/>
            <ac:picMk id="2" creationId="{508E056E-32D8-454C-BC62-FEAD08D6A529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4021924739" sldId="325"/>
            <ac:picMk id="6" creationId="{65C745C1-304C-49F1-A8A5-0C3518048C90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4:16.238" v="2307"/>
        <pc:sldMkLst>
          <pc:docMk/>
          <pc:sldMk cId="2328224857" sldId="326"/>
        </pc:sldMkLst>
        <pc:spChg chg="mod">
          <ac:chgData name="Jin MiKang" userId="6a263c56821d2111" providerId="LiveId" clId="{07D7ADB7-496C-4C3B-B0E2-BC1D9C580ED0}" dt="2020-11-26T08:42:18.581" v="1109" actId="20577"/>
          <ac:spMkLst>
            <pc:docMk/>
            <pc:sldMk cId="2328224857" sldId="326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2328224857" sldId="326"/>
            <ac:picMk id="2" creationId="{A15B629E-BF4F-4EFE-8D17-0FE1DA2069F8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328224857" sldId="326"/>
            <ac:picMk id="6" creationId="{5E2D356A-281C-4FBD-BDD1-0B336EB98BFA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53:47.810" v="2331"/>
        <pc:sldMkLst>
          <pc:docMk/>
          <pc:sldMk cId="2925583900" sldId="327"/>
        </pc:sldMkLst>
        <pc:spChg chg="mod">
          <ac:chgData name="Jin MiKang" userId="6a263c56821d2111" providerId="LiveId" clId="{07D7ADB7-496C-4C3B-B0E2-BC1D9C580ED0}" dt="2020-11-27T06:53:47.810" v="2331"/>
          <ac:spMkLst>
            <pc:docMk/>
            <pc:sldMk cId="2925583900" sldId="327"/>
            <ac:spMk id="10" creationId="{FEDA58A1-CD2F-4E93-AB69-2A6D83082AB9}"/>
          </ac:spMkLst>
        </pc:spChg>
        <pc:picChg chg="add del mod">
          <ac:chgData name="Jin MiKang" userId="6a263c56821d2111" providerId="LiveId" clId="{07D7ADB7-496C-4C3B-B0E2-BC1D9C580ED0}" dt="2020-11-27T06:38:02" v="2308"/>
          <ac:picMkLst>
            <pc:docMk/>
            <pc:sldMk cId="2925583900" sldId="327"/>
            <ac:picMk id="2" creationId="{B95D61EC-5B93-4CDF-B994-AA0F456013A2}"/>
          </ac:picMkLst>
        </pc:picChg>
        <pc:picChg chg="del">
          <ac:chgData name="Jin MiKang" userId="6a263c56821d2111" providerId="LiveId" clId="{07D7ADB7-496C-4C3B-B0E2-BC1D9C580ED0}" dt="2020-11-18T23:47:30.629" v="0"/>
          <ac:picMkLst>
            <pc:docMk/>
            <pc:sldMk cId="2925583900" sldId="327"/>
            <ac:picMk id="4" creationId="{365EF52E-D96F-4F75-A742-C6CFCB7567D1}"/>
          </ac:picMkLst>
        </pc:picChg>
        <pc:picChg chg="add mod">
          <ac:chgData name="Jin MiKang" userId="6a263c56821d2111" providerId="LiveId" clId="{07D7ADB7-496C-4C3B-B0E2-BC1D9C580ED0}" dt="2020-11-27T06:38:02" v="2308"/>
          <ac:picMkLst>
            <pc:docMk/>
            <pc:sldMk cId="2925583900" sldId="327"/>
            <ac:picMk id="4" creationId="{A93886DE-A79D-4074-957D-F9644FBCF43E}"/>
          </ac:picMkLst>
        </pc:picChg>
      </pc:sldChg>
      <pc:sldChg chg="addSp delSp modSp mod modTransition modAnim">
        <pc:chgData name="Jin MiKang" userId="6a263c56821d2111" providerId="LiveId" clId="{07D7ADB7-496C-4C3B-B0E2-BC1D9C580ED0}" dt="2020-11-27T06:38:02" v="2308"/>
        <pc:sldMkLst>
          <pc:docMk/>
          <pc:sldMk cId="1053901852" sldId="328"/>
        </pc:sldMkLst>
        <pc:spChg chg="mod">
          <ac:chgData name="Jin MiKang" userId="6a263c56821d2111" providerId="LiveId" clId="{07D7ADB7-496C-4C3B-B0E2-BC1D9C580ED0}" dt="2020-11-26T07:29:09.612" v="744" actId="20577"/>
          <ac:spMkLst>
            <pc:docMk/>
            <pc:sldMk cId="1053901852" sldId="328"/>
            <ac:spMk id="10" creationId="{FEDA58A1-CD2F-4E93-AB69-2A6D83082AB9}"/>
          </ac:spMkLst>
        </pc:spChg>
        <pc:picChg chg="del">
          <ac:chgData name="Jin MiKang" userId="6a263c56821d2111" providerId="LiveId" clId="{07D7ADB7-496C-4C3B-B0E2-BC1D9C580ED0}" dt="2020-11-18T23:47:30.629" v="0"/>
          <ac:picMkLst>
            <pc:docMk/>
            <pc:sldMk cId="1053901852" sldId="328"/>
            <ac:picMk id="2" creationId="{57A6EC87-0F7D-4872-98ED-AEEEFC3F204A}"/>
          </ac:picMkLst>
        </pc:picChg>
        <pc:picChg chg="add mod">
          <ac:chgData name="Jin MiKang" userId="6a263c56821d2111" providerId="LiveId" clId="{07D7ADB7-496C-4C3B-B0E2-BC1D9C580ED0}" dt="2020-11-27T06:38:02" v="2308"/>
          <ac:picMkLst>
            <pc:docMk/>
            <pc:sldMk cId="1053901852" sldId="328"/>
            <ac:picMk id="2" creationId="{8E2A1F2C-FF4C-4EA4-ADBA-343CC81CEA5B}"/>
          </ac:picMkLst>
        </pc:picChg>
      </pc:sldChg>
      <pc:sldChg chg="modSp add del mod">
        <pc:chgData name="Jin MiKang" userId="6a263c56821d2111" providerId="LiveId" clId="{07D7ADB7-496C-4C3B-B0E2-BC1D9C580ED0}" dt="2020-11-23T01:34:39.208" v="22" actId="47"/>
        <pc:sldMkLst>
          <pc:docMk/>
          <pc:sldMk cId="2020853022" sldId="329"/>
        </pc:sldMkLst>
        <pc:spChg chg="mod">
          <ac:chgData name="Jin MiKang" userId="6a263c56821d2111" providerId="LiveId" clId="{07D7ADB7-496C-4C3B-B0E2-BC1D9C580ED0}" dt="2020-11-23T01:33:38.545" v="12"/>
          <ac:spMkLst>
            <pc:docMk/>
            <pc:sldMk cId="2020853022" sldId="329"/>
            <ac:spMk id="10" creationId="{FEDA58A1-CD2F-4E93-AB69-2A6D83082AB9}"/>
          </ac:spMkLst>
        </pc:spChg>
      </pc:sldChg>
      <pc:sldChg chg="addSp modSp add mod">
        <pc:chgData name="Jin MiKang" userId="6a263c56821d2111" providerId="LiveId" clId="{07D7ADB7-496C-4C3B-B0E2-BC1D9C580ED0}" dt="2020-11-27T06:41:17.659" v="2310"/>
        <pc:sldMkLst>
          <pc:docMk/>
          <pc:sldMk cId="2536343688" sldId="330"/>
        </pc:sldMkLst>
        <pc:spChg chg="mod">
          <ac:chgData name="Jin MiKang" userId="6a263c56821d2111" providerId="LiveId" clId="{07D7ADB7-496C-4C3B-B0E2-BC1D9C580ED0}" dt="2020-11-23T01:34:49.410" v="31" actId="20577"/>
          <ac:spMkLst>
            <pc:docMk/>
            <pc:sldMk cId="2536343688" sldId="330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7:46:25.838" v="857"/>
          <ac:spMkLst>
            <pc:docMk/>
            <pc:sldMk cId="2536343688" sldId="330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1:17.659" v="2310"/>
          <ac:picMkLst>
            <pc:docMk/>
            <pc:sldMk cId="2536343688" sldId="330"/>
            <ac:picMk id="2" creationId="{70945F83-73E7-4296-879C-B95E60A15C8C}"/>
          </ac:picMkLst>
        </pc:picChg>
      </pc:sldChg>
      <pc:sldChg chg="addSp modSp add mod">
        <pc:chgData name="Jin MiKang" userId="6a263c56821d2111" providerId="LiveId" clId="{07D7ADB7-496C-4C3B-B0E2-BC1D9C580ED0}" dt="2020-11-27T06:41:17.659" v="2310"/>
        <pc:sldMkLst>
          <pc:docMk/>
          <pc:sldMk cId="2090050059" sldId="331"/>
        </pc:sldMkLst>
        <pc:spChg chg="mod">
          <ac:chgData name="Jin MiKang" userId="6a263c56821d2111" providerId="LiveId" clId="{07D7ADB7-496C-4C3B-B0E2-BC1D9C580ED0}" dt="2020-11-23T01:34:58.098" v="41" actId="20577"/>
          <ac:spMkLst>
            <pc:docMk/>
            <pc:sldMk cId="2090050059" sldId="331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7:47:20.382" v="858"/>
          <ac:spMkLst>
            <pc:docMk/>
            <pc:sldMk cId="2090050059" sldId="331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1:17.659" v="2310"/>
          <ac:picMkLst>
            <pc:docMk/>
            <pc:sldMk cId="2090050059" sldId="331"/>
            <ac:picMk id="2" creationId="{38EE9E1B-7E3C-49EE-A25E-0016A9D6CDF4}"/>
          </ac:picMkLst>
        </pc:picChg>
      </pc:sldChg>
      <pc:sldChg chg="modSp add del mod">
        <pc:chgData name="Jin MiKang" userId="6a263c56821d2111" providerId="LiveId" clId="{07D7ADB7-496C-4C3B-B0E2-BC1D9C580ED0}" dt="2020-11-26T07:50:24.828" v="892" actId="47"/>
        <pc:sldMkLst>
          <pc:docMk/>
          <pc:sldMk cId="1514925342" sldId="332"/>
        </pc:sldMkLst>
        <pc:spChg chg="mod">
          <ac:chgData name="Jin MiKang" userId="6a263c56821d2111" providerId="LiveId" clId="{07D7ADB7-496C-4C3B-B0E2-BC1D9C580ED0}" dt="2020-11-23T01:36:13.605" v="53"/>
          <ac:spMkLst>
            <pc:docMk/>
            <pc:sldMk cId="1514925342" sldId="332"/>
            <ac:spMk id="10" creationId="{FEDA58A1-CD2F-4E93-AB69-2A6D83082AB9}"/>
          </ac:spMkLst>
        </pc:spChg>
      </pc:sldChg>
      <pc:sldChg chg="modSp add del mod">
        <pc:chgData name="Jin MiKang" userId="6a263c56821d2111" providerId="LiveId" clId="{07D7ADB7-496C-4C3B-B0E2-BC1D9C580ED0}" dt="2020-11-26T07:50:24.828" v="892" actId="47"/>
        <pc:sldMkLst>
          <pc:docMk/>
          <pc:sldMk cId="692067944" sldId="333"/>
        </pc:sldMkLst>
        <pc:spChg chg="mod">
          <ac:chgData name="Jin MiKang" userId="6a263c56821d2111" providerId="LiveId" clId="{07D7ADB7-496C-4C3B-B0E2-BC1D9C580ED0}" dt="2020-11-23T01:37:08.569" v="55" actId="20577"/>
          <ac:spMkLst>
            <pc:docMk/>
            <pc:sldMk cId="692067944" sldId="333"/>
            <ac:spMk id="10" creationId="{FEDA58A1-CD2F-4E93-AB69-2A6D83082AB9}"/>
          </ac:spMkLst>
        </pc:spChg>
      </pc:sldChg>
      <pc:sldChg chg="modSp add del mod">
        <pc:chgData name="Jin MiKang" userId="6a263c56821d2111" providerId="LiveId" clId="{07D7ADB7-496C-4C3B-B0E2-BC1D9C580ED0}" dt="2020-11-26T07:55:16.002" v="943" actId="47"/>
        <pc:sldMkLst>
          <pc:docMk/>
          <pc:sldMk cId="2743988477" sldId="334"/>
        </pc:sldMkLst>
        <pc:spChg chg="mod">
          <ac:chgData name="Jin MiKang" userId="6a263c56821d2111" providerId="LiveId" clId="{07D7ADB7-496C-4C3B-B0E2-BC1D9C580ED0}" dt="2020-11-23T01:43:16.241" v="90"/>
          <ac:spMkLst>
            <pc:docMk/>
            <pc:sldMk cId="2743988477" sldId="334"/>
            <ac:spMk id="10" creationId="{FEDA58A1-CD2F-4E93-AB69-2A6D83082AB9}"/>
          </ac:spMkLst>
        </pc:spChg>
      </pc:sldChg>
      <pc:sldChg chg="add del">
        <pc:chgData name="Jin MiKang" userId="6a263c56821d2111" providerId="LiveId" clId="{07D7ADB7-496C-4C3B-B0E2-BC1D9C580ED0}" dt="2020-11-23T01:37:28.067" v="56" actId="47"/>
        <pc:sldMkLst>
          <pc:docMk/>
          <pc:sldMk cId="3174866856" sldId="334"/>
        </pc:sldMkLst>
      </pc:sldChg>
      <pc:sldChg chg="modSp add del mod">
        <pc:chgData name="Jin MiKang" userId="6a263c56821d2111" providerId="LiveId" clId="{07D7ADB7-496C-4C3B-B0E2-BC1D9C580ED0}" dt="2020-11-26T07:55:16.002" v="943" actId="47"/>
        <pc:sldMkLst>
          <pc:docMk/>
          <pc:sldMk cId="494240311" sldId="335"/>
        </pc:sldMkLst>
        <pc:spChg chg="mod">
          <ac:chgData name="Jin MiKang" userId="6a263c56821d2111" providerId="LiveId" clId="{07D7ADB7-496C-4C3B-B0E2-BC1D9C580ED0}" dt="2020-11-23T01:44:32.244" v="111" actId="20577"/>
          <ac:spMkLst>
            <pc:docMk/>
            <pc:sldMk cId="494240311" sldId="335"/>
            <ac:spMk id="10" creationId="{FEDA58A1-CD2F-4E93-AB69-2A6D83082AB9}"/>
          </ac:spMkLst>
        </pc:spChg>
      </pc:sldChg>
      <pc:sldChg chg="modSp add del mod">
        <pc:chgData name="Jin MiKang" userId="6a263c56821d2111" providerId="LiveId" clId="{07D7ADB7-496C-4C3B-B0E2-BC1D9C580ED0}" dt="2020-11-26T07:55:16.002" v="943" actId="47"/>
        <pc:sldMkLst>
          <pc:docMk/>
          <pc:sldMk cId="3616717630" sldId="336"/>
        </pc:sldMkLst>
        <pc:spChg chg="mod">
          <ac:chgData name="Jin MiKang" userId="6a263c56821d2111" providerId="LiveId" clId="{07D7ADB7-496C-4C3B-B0E2-BC1D9C580ED0}" dt="2020-11-23T01:45:35.983" v="124" actId="20577"/>
          <ac:spMkLst>
            <pc:docMk/>
            <pc:sldMk cId="3616717630" sldId="336"/>
            <ac:spMk id="10" creationId="{FEDA58A1-CD2F-4E93-AB69-2A6D83082AB9}"/>
          </ac:spMkLst>
        </pc:spChg>
      </pc:sldChg>
      <pc:sldChg chg="addSp delSp modSp add mod ord">
        <pc:chgData name="Jin MiKang" userId="6a263c56821d2111" providerId="LiveId" clId="{07D7ADB7-496C-4C3B-B0E2-BC1D9C580ED0}" dt="2020-11-27T06:44:37.757" v="2311"/>
        <pc:sldMkLst>
          <pc:docMk/>
          <pc:sldMk cId="4099571346" sldId="337"/>
        </pc:sldMkLst>
        <pc:spChg chg="mod">
          <ac:chgData name="Jin MiKang" userId="6a263c56821d2111" providerId="LiveId" clId="{07D7ADB7-496C-4C3B-B0E2-BC1D9C580ED0}" dt="2020-11-26T07:58:27.750" v="975" actId="20577"/>
          <ac:spMkLst>
            <pc:docMk/>
            <pc:sldMk cId="4099571346" sldId="337"/>
            <ac:spMk id="5" creationId="{2A665A63-3D17-4CAB-BA73-D65C9392AAAA}"/>
          </ac:spMkLst>
        </pc:spChg>
        <pc:spChg chg="add del">
          <ac:chgData name="Jin MiKang" userId="6a263c56821d2111" providerId="LiveId" clId="{07D7ADB7-496C-4C3B-B0E2-BC1D9C580ED0}" dt="2020-11-26T08:02:47.613" v="979" actId="22"/>
          <ac:spMkLst>
            <pc:docMk/>
            <pc:sldMk cId="4099571346" sldId="337"/>
            <ac:spMk id="6" creationId="{2CD7B0E4-A1DA-47E9-A934-302CCB751F54}"/>
          </ac:spMkLst>
        </pc:spChg>
        <pc:spChg chg="mod">
          <ac:chgData name="Jin MiKang" userId="6a263c56821d2111" providerId="LiveId" clId="{07D7ADB7-496C-4C3B-B0E2-BC1D9C580ED0}" dt="2020-11-26T08:02:48.691" v="980"/>
          <ac:spMkLst>
            <pc:docMk/>
            <pc:sldMk cId="4099571346" sldId="337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4:37.757" v="2311"/>
          <ac:picMkLst>
            <pc:docMk/>
            <pc:sldMk cId="4099571346" sldId="337"/>
            <ac:picMk id="2" creationId="{D903AC65-7D41-4AC6-A025-26EB3B683A05}"/>
          </ac:picMkLst>
        </pc:picChg>
      </pc:sldChg>
      <pc:sldChg chg="addSp delSp modSp mod">
        <pc:chgData name="Jin MiKang" userId="6a263c56821d2111" providerId="LiveId" clId="{07D7ADB7-496C-4C3B-B0E2-BC1D9C580ED0}" dt="2020-11-27T06:34:16.238" v="2307"/>
        <pc:sldMkLst>
          <pc:docMk/>
          <pc:sldMk cId="977521490" sldId="338"/>
        </pc:sldMkLst>
        <pc:spChg chg="mod">
          <ac:chgData name="Jin MiKang" userId="6a263c56821d2111" providerId="LiveId" clId="{07D7ADB7-496C-4C3B-B0E2-BC1D9C580ED0}" dt="2020-11-26T06:44:00.026" v="590" actId="20577"/>
          <ac:spMkLst>
            <pc:docMk/>
            <pc:sldMk cId="977521490" sldId="338"/>
            <ac:spMk id="10" creationId="{FEDA58A1-CD2F-4E93-AB69-2A6D83082AB9}"/>
          </ac:spMkLst>
        </pc:spChg>
        <pc:picChg chg="add del mod">
          <ac:chgData name="Jin MiKang" userId="6a263c56821d2111" providerId="LiveId" clId="{07D7ADB7-496C-4C3B-B0E2-BC1D9C580ED0}" dt="2020-11-27T06:26:59.479" v="2306"/>
          <ac:picMkLst>
            <pc:docMk/>
            <pc:sldMk cId="977521490" sldId="338"/>
            <ac:picMk id="2" creationId="{7BC6F89C-E291-4963-A69D-725DF86C184B}"/>
          </ac:picMkLst>
        </pc:picChg>
        <pc:picChg chg="add del mod">
          <ac:chgData name="Jin MiKang" userId="6a263c56821d2111" providerId="LiveId" clId="{07D7ADB7-496C-4C3B-B0E2-BC1D9C580ED0}" dt="2020-11-27T06:34:16.238" v="2307"/>
          <ac:picMkLst>
            <pc:docMk/>
            <pc:sldMk cId="977521490" sldId="338"/>
            <ac:picMk id="4" creationId="{3A802A47-AF5C-4C14-B394-0937275CD0AA}"/>
          </ac:picMkLst>
        </pc:pic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977521490" sldId="338"/>
            <ac:picMk id="6" creationId="{68485099-1780-42C7-81D5-558EF77D7F71}"/>
          </ac:picMkLst>
        </pc:picChg>
      </pc:sldChg>
      <pc:sldChg chg="addSp delSp modSp mod">
        <pc:chgData name="Jin MiKang" userId="6a263c56821d2111" providerId="LiveId" clId="{07D7ADB7-496C-4C3B-B0E2-BC1D9C580ED0}" dt="2020-11-27T06:19:45.909" v="2300"/>
        <pc:sldMkLst>
          <pc:docMk/>
          <pc:sldMk cId="2142822213" sldId="339"/>
        </pc:sldMkLst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" creationId="{400B9656-3784-4A6F-95E6-444562A99A8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" creationId="{49AC3855-127C-4F88-8EAD-66A2AEBE330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" creationId="{2B02B4CA-7DCE-46DF-A69D-7667D20276A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" creationId="{59617590-A604-4416-A98B-79911F46496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" creationId="{6530BCFE-D598-4786-AD3D-4590D4123F6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" creationId="{82D48C7D-2770-4DE7-BF8E-5359968941F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" creationId="{F90A0839-1FED-4167-86F3-EB50A7B264D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" creationId="{14AE9DD2-1E00-4D71-BE28-FC4DDE294FD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" creationId="{EEE8B97F-EFD0-44EE-82D3-6D8A576734C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" creationId="{8757A3B3-3EF4-4EBA-AEB2-411EA1E30FA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" creationId="{9309C52D-B30D-4557-8857-E83E26BB06B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" creationId="{3FB9D1B5-0AAA-4296-A64D-B4B98B4F89F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" creationId="{C4A396DA-5470-446C-86DC-23276C3A3A8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" creationId="{0BDC198C-82B5-4593-B13A-F591D96A401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" creationId="{51DFD8BC-9A2B-4CBF-A8C6-F2738D00249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" creationId="{B9B563D8-716A-49BE-9BBC-78CF8269ED0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" creationId="{87033C1A-A305-4EE0-9ACF-26AA699D51D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" creationId="{39F8FA58-7985-428D-BA8B-1A87F6182D9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" creationId="{6B206D3F-9053-4166-B516-C41FA851304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" creationId="{896281DC-ED7B-4CD4-8785-00E1C582040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" creationId="{1A97BA2D-8C97-4DFE-8EE1-12F5B305E00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" creationId="{A8D47D87-BAF5-432A-8E13-ABE20EA39C0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" creationId="{ACFA9FB7-B4DD-48D3-8BFB-6EB3F5A388F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" creationId="{C61E6371-D3CE-4BF1-8D57-271C7738A20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" creationId="{48DCD977-6F4D-4A66-8D29-563881EBA6B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" creationId="{7D5BB123-CDCF-48D3-8AD9-682967F58DB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" creationId="{9DD18BED-AD5B-42CB-B90F-3E9170805B1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" creationId="{55A6FD0A-BAAF-449D-82E1-4952551878E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" creationId="{6393B9DA-8A6E-4280-9332-FE5BBD755B7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" creationId="{6D85F52E-7BBD-497A-A68D-5C2538492DD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" creationId="{124EAF43-577F-4D41-8E35-515323E5EF4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" creationId="{9C1A9329-B0AC-4DE9-9A75-5F2BAA0A902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" creationId="{B81AA6C0-58BE-4BC3-87F7-565CEE08A4B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" creationId="{EE6CB0ED-A207-4E05-873F-DBACB38A460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" creationId="{98A6801D-171C-4118-A18D-0F9BB6A0186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" creationId="{ED3C6564-B51F-4E0B-B529-5731706E3D5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" creationId="{7D7870EA-2A1F-47C4-A350-F32F9B15DF3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" creationId="{A168D63F-4612-44F6-8A6E-8C4953F2DAF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" creationId="{7282409C-2248-473C-82AF-8C6E5D30968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" creationId="{F849B024-E187-4E65-AE81-6706E203C05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" creationId="{20CDE71D-FCD7-4E27-965B-F2C2CBA358C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" creationId="{FF846987-3048-4C69-9477-7BA2E5643B4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" creationId="{8A0015BD-3248-4941-8CB4-0FD3327B7B1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" creationId="{ACDDF86F-0E78-4844-BC53-3588E4934CA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" creationId="{D918A548-BD70-4F6A-8C75-78C4F957A8C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" creationId="{87367BDF-4324-4DC3-A05E-43E773C5C77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" creationId="{249ED3D1-F867-402D-811E-1EAEFE2C765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" creationId="{25EE5BBE-5BB0-49A7-B2C3-E4449D85696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" creationId="{1B359D09-4F82-4EF3-AD26-43247CA2A4E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" creationId="{DC37AA4C-AC9C-4B37-B029-9650C288B76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" creationId="{B66697BA-30C3-46AC-88C1-C11A2176ED4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" creationId="{46D85982-1E3A-4AC0-BDF1-C846F9FADF8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" creationId="{925206D2-D6C7-46E6-906B-32724216D5B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" creationId="{7F5C6DED-61AA-456E-B724-4E6DFFF0713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" creationId="{5FD692FB-692C-4E24-A071-32588E7B8B4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" creationId="{99CC29D8-E0B2-463C-A8E5-6F6AA268974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" creationId="{B414F896-A97B-470E-81B3-7E4CC5D3E0E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" creationId="{70FF5378-48D9-4C66-A15D-1819DB0FE96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" creationId="{16591C4A-3C99-4518-83C4-653A580CA84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" creationId="{37B3B9E9-C54D-427D-903A-0E8AE71AD31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" creationId="{B577047A-0364-488B-8D3F-4235FE24ECD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4" creationId="{BDC4BBD2-8F7B-4591-B513-630F37B16FE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5" creationId="{FD92F582-FE13-4A16-9C78-A4597A2BDBF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6" creationId="{25C0E27B-81A2-429B-AE5B-F1B172C292F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7" creationId="{924EA2E3-1A3E-4E74-8D92-0C6988C1ACC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8" creationId="{0E2FC04C-1F87-4C07-A07E-7822422717E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9" creationId="{97DC2998-2CA4-4C93-98F4-5258046D88A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0" creationId="{14B39BC4-BD13-4293-83B4-F0AF3C3B0B7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1" creationId="{CA22EF40-18F5-448D-9B10-9821C6857B4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2" creationId="{F956FACB-3876-4741-9416-F9E7E5B8256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3" creationId="{6D2BBC94-0656-40AB-BC9A-DFA5606C2D9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4" creationId="{A7EDDFD0-3256-4484-89CA-D6356105599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5" creationId="{CEE4F113-C8FB-4CAB-A920-6C37C6BE84C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6" creationId="{3C0061FC-AAE2-4BA6-9584-288FE0E4C1C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7" creationId="{B51AAEB8-EFDB-48DD-B96F-D179DB5211E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8" creationId="{75C6AB53-1008-442E-B821-E7BBAA01459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89" creationId="{0D344152-F7D2-4360-863F-FFD8C7CAF19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0" creationId="{471BD5D8-65C6-42AC-8D6D-44BCD566AE2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1" creationId="{60DF4B19-2094-4AEA-9FC2-F875B8E68F9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2" creationId="{65E18ECF-6FFC-4E43-9F10-55C3A10432E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3" creationId="{6159334B-4B90-47F2-B0F7-F83E01D6B38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4" creationId="{71F89B14-C065-4382-B04E-23A924F01D9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5" creationId="{ACBABE13-9BA0-4787-A2F3-80B4FA5FD5E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6" creationId="{6149944D-8C22-4475-88A1-700BB129353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7" creationId="{D075CC2F-A7E7-44E4-85B6-7BBEB4903A1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8" creationId="{937D6A2A-6DD7-4A3A-B735-09E28149998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99" creationId="{792F354E-9119-4314-A93B-18F91B84EC2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0" creationId="{4302A4DB-73AF-4CD0-BDB3-153A7C650C6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1" creationId="{1D7556FD-110F-4DE2-B6A1-453FB4B78C2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2" creationId="{E77A8CA6-54AF-4B2D-B34B-C794FA5DBFC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3" creationId="{03FBF277-B55F-4F5F-824D-A0AF70562D4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4" creationId="{B3F3E099-E328-40F0-B7C7-B04FFC91AC6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5" creationId="{D0E7A1C8-B9B9-49C3-A679-0875183C552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6" creationId="{EC0DC0EC-4076-42D1-AD24-40BECB7C31D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7" creationId="{B014FBDF-156B-4E37-8022-7534551FA11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8" creationId="{A487F345-7ED9-40F1-B548-14FDA50EB90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09" creationId="{D357B538-EB2F-4CB4-B27F-5A7EAAC8A85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0" creationId="{596519E8-51B3-465E-AD6C-04F7C2600EA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1" creationId="{34BAE8EE-2F00-4CDF-944B-4EC7D1BD37B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2" creationId="{BEC4D191-C311-40D3-9411-579ACDA9904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3" creationId="{8C3C159D-A678-4F40-B25A-0345E29890E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4" creationId="{6C24FB86-AF27-46CA-977B-B5DEF8B9FDB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5" creationId="{2F79C14F-E398-4B5C-829C-AB6E6463D49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6" creationId="{D985B968-C0FE-4CDF-AECD-74A093F13EC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7" creationId="{437CC191-4E5F-4B32-AEFF-CFF5DD857EB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8" creationId="{096C5A66-8117-4B44-926C-71AD605209C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19" creationId="{150A433A-9193-4A4D-A1A0-3B7A39398E4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0" creationId="{2121E51E-4B83-4DFA-B883-E8D89B3B37B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1" creationId="{CEDD9E0D-8421-4315-B368-E057B27D429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2" creationId="{70FA804A-BDA8-48EF-BAFF-8DFC43AF715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3" creationId="{2F7EB5A4-E117-499B-ACAE-02047B16311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4" creationId="{2A4217C0-4293-445F-92E7-235B525590F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5" creationId="{29D00428-C62B-4E44-88F5-48F0936BD6E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6" creationId="{53176263-66F8-4A57-A935-83F29650E0F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7" creationId="{35859271-2C62-4B31-8F6B-5FBCC2CB976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8" creationId="{1F64289A-57EA-437C-8EC7-FA25C7D52B0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29" creationId="{5DB3E9FE-A993-4881-A5A2-505F6966887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0" creationId="{A82A6287-1FBD-4F9D-A270-D22D78ECC6B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1" creationId="{D5C258DC-B1EC-4A20-A518-A3F94A60212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2" creationId="{A40DB2FC-ACFB-4205-846E-9A6F6ED05F2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3" creationId="{48B1682C-3481-4E06-8077-34EF536D931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4" creationId="{457DFCEE-B439-4014-B2CA-ED52A025A60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5" creationId="{005735BD-43CE-428D-A0C0-9758572AB8D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6" creationId="{5A489564-BC21-45AF-839B-E08C0F667DA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7" creationId="{6BC9E2E6-8217-45B5-BF5B-1C6C172AB91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8" creationId="{F963D026-6313-4D12-AB35-1F8B30E9AB5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39" creationId="{F36419C6-DDFD-4646-85A8-B8632ABCEA9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0" creationId="{2BEA9764-4075-463D-AAA7-01B6A163DA7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1" creationId="{A5123D75-D0CD-44A8-AEFB-39F04346339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2" creationId="{7F82087C-059B-4CA7-9368-07FA4031D2C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3" creationId="{BB47F403-6153-4C73-9220-CB1FDE15DCC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4" creationId="{B0FE766A-6635-46D9-ABD8-E713D1275BC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5" creationId="{21E26F46-B51E-4A3F-960B-2AC771E2076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6" creationId="{BBFE65A6-CDD0-4129-BA59-0E5AF7BD6CB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7" creationId="{765999CC-E7EA-4150-A83E-C7E2C4BAC0F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8" creationId="{46561077-4FA2-4235-AB91-847DBFA7D41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49" creationId="{FAE75BE1-7C88-41C8-8C37-EDA6B99F075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0" creationId="{59233F71-4B2C-4046-8B3E-AB0F0F7D220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1" creationId="{09EAC3E8-E49B-4373-BB65-338F393CD2F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2" creationId="{A59C0EAA-FBD1-4BBB-AA9D-F0B45A469D3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3" creationId="{A1696C3F-BC8F-44F4-878B-54E4B83A9FC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4" creationId="{640F37CD-D499-43E4-B90B-3E6C2A65A1D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5" creationId="{31D9B1DB-5361-4987-BA8E-34506F4C3C1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6" creationId="{58D9E75F-C5DD-42D4-BFEE-B74068FFEBC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7" creationId="{E0610516-D623-4FED-9386-2F65EBEA66E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8" creationId="{A83560B4-2C9E-4EF0-8B5B-ADFC632520B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59" creationId="{EA1C7CD9-BCD3-4829-848D-66E3A4A0CF7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0" creationId="{AD5FFEAB-3568-425E-B82B-DDCF8544B37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1" creationId="{9428C0B6-83DE-4A3B-BEC0-2895B108CCB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2" creationId="{A48E7A23-686B-40F1-86DA-8C82E4C8188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3" creationId="{953C7BF3-9859-4A55-BB66-8597F1C76DC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4" creationId="{A4EBD66E-1F2D-476F-BD23-ED146CFA636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5" creationId="{ABEB9E34-CACD-40DF-BEFB-1EF6E4CA01D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6" creationId="{1B242C3A-E5AA-4022-8AA2-4602DD291DE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7" creationId="{5791554D-C39C-4FE7-B55A-198BEAA6C26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8" creationId="{D20EDA24-2A62-4376-8650-7E9A368FCBA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69" creationId="{DB4B29D2-E0F7-4173-AA26-FAD0BDEE3D5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0" creationId="{52283CA3-0607-4BFB-8222-11C010D2A62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1" creationId="{88AD4010-E634-400A-A7FE-6E4C058626D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2" creationId="{D902BA83-189F-429C-94C5-E147CD65B48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3" creationId="{B8D7B2C5-4BF1-4502-BA5A-8DEEA9B3448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4" creationId="{8BEB111F-12D8-4BE4-AFFD-34017D68A63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5" creationId="{0F17B0E8-4016-4404-AF94-596886CFC66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6" creationId="{97CF4D93-4521-49D0-BCF8-B2682C0B378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7" creationId="{5903E663-0FCD-470E-8591-67287961040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8" creationId="{2020AFBA-533B-48E1-8D01-42672D10B0D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79" creationId="{F163AAE6-850C-4F7E-AC67-F2846FC7983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0" creationId="{120E8EBE-B1FE-4082-8514-99776794B77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1" creationId="{B3983F28-7F76-4847-AA73-21D4D75DDAA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2" creationId="{EC2B2F2E-E4DB-4CD3-BB98-9B359F2D50B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3" creationId="{EB62B507-B1F1-4FD1-8481-553C91D54BC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4" creationId="{1414D842-271D-4075-ADCE-D757E831E54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5" creationId="{0E1A877C-007F-4FD7-AE69-FBC58A628A7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6" creationId="{BF8EDB28-9A8B-4DC1-A57E-CD8154B8426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7" creationId="{D235CC41-1A18-4DA7-9A68-6D3D6333BB6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8" creationId="{88C75758-1263-4A93-9EF7-FB3BC55AEA5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89" creationId="{ABD87D47-5DFB-4C55-9241-C63D24DECBB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0" creationId="{26978EFF-5752-4790-A952-435A8A80C62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1" creationId="{0E30846A-98A8-4D01-8D28-709BF1D09EF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2" creationId="{581764D0-6F7C-42AF-8031-B89A1CBDC9F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3" creationId="{8A4763C6-F1D9-474E-A8D4-3427A39A97C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4" creationId="{CF162AE3-D373-450F-A816-0DDD14E709C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5" creationId="{2C6D8D9C-E862-435D-A1A9-0FCD06CD8B1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6" creationId="{52B1DD90-8A8D-4147-864A-07AC397A988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7" creationId="{D7E0BBCC-C389-414F-9577-E22182AD100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8" creationId="{AC8118E0-2FDB-49DB-8677-69C7F91363C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199" creationId="{B4B14B16-9B8F-47F9-9DFC-EAD09F63A69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0" creationId="{3EADD115-7824-46C3-93B6-218A3AE6B5A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1" creationId="{8B2A8EB0-A230-4CCD-BD23-A05F482E221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2" creationId="{D834007C-C1CD-4276-910C-E93307D732E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3" creationId="{BA538956-20A4-402F-9CF7-6A6BBAE471E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4" creationId="{B5CEDA53-A071-4912-899D-F7B2146FF99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5" creationId="{D2DAB4CF-8FE7-4FF3-8150-0E14DCB1908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6" creationId="{760D6980-F319-42B8-A68D-9F736843B63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7" creationId="{2EA34D79-77F3-47C1-8C09-0559C9597E7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8" creationId="{F27ABB51-1164-4EC4-8391-61031BAF8F9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09" creationId="{696CDD6E-F5D1-4F95-8935-2F06D6EE94D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0" creationId="{2146E433-7C51-4324-9CE7-5B80DC98A5F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1" creationId="{D5ACD420-F83C-4A29-8500-FE7C6B20424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2" creationId="{FF3EF9AC-2505-407E-8614-BC9869D6DB3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3" creationId="{68A8B483-F8C9-48CD-AFC6-560D6804B32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4" creationId="{A6C965EC-0EF6-4496-8EBD-5A0E0AE6596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5" creationId="{2B84D12B-6910-419B-879A-00B6072332B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6" creationId="{9222D03C-EAC7-4F24-AA0C-61407B8398C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7" creationId="{0878FA2B-5889-4CEA-B717-5B75370776B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8" creationId="{E8610102-3E46-416F-9A98-80C46740367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19" creationId="{1A7B6BFC-54DF-4729-80D5-AFC60085287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0" creationId="{980FA7A8-6979-4D84-BCEC-9EE9B392DEF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1" creationId="{9633EA02-8341-47B8-ADD2-17FAC5EE539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2" creationId="{31B7775A-8644-45EC-A775-E6FA3909FE3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3" creationId="{A3F17C31-2C57-45E6-A696-76C4CBE848E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4" creationId="{A3C5EC39-A71D-4770-80D9-F4BC4F6F903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5" creationId="{C4752555-20A9-41EE-BCFD-02102B6966F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6" creationId="{03E7F1BB-6FCD-417F-886B-4D71C9783BB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7" creationId="{40E56525-6AFC-467E-B5C2-FD44667E2B6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8" creationId="{B1FCDF5B-DBC0-4DDD-9521-6F93C678BFD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29" creationId="{337ACDBA-2CDE-4C02-9CA8-0EF459B723A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0" creationId="{1707F8DB-A6DF-4A97-86EE-2AE28750656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1" creationId="{8FA3340B-B22F-455A-9C9C-510A2A46F50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2" creationId="{75908AA5-402B-465B-A8CF-4A16609E0E2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3" creationId="{D5173885-FA06-4BC6-8577-FD019C64DFF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4" creationId="{7BD961E3-AACE-4AFF-99E6-E33BE9DCDEB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5" creationId="{06FEA01A-48B7-4C07-8441-04AAB473FE0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6" creationId="{D3C89278-D2D4-4A60-9CE8-87513B34985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7" creationId="{F03F8DE3-93C6-476A-93CE-CC83E7B914F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8" creationId="{D2855564-68E8-4073-999E-7076CABB866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39" creationId="{879B07C8-8C93-48CC-8FE9-516C35F36F8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0" creationId="{D6D39BE8-713A-4CEB-83F6-4EFE94EEFE6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1" creationId="{DAAB8A2F-19D8-4CAD-B0E9-B19EAB61471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2" creationId="{E2F92CA2-815B-444D-B27C-652E29D4B49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3" creationId="{01BB586C-BD03-4A5A-B88A-4F2C9C97427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4" creationId="{037C360D-CC0C-4E5E-8EF8-47A02BD9331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5" creationId="{30271FA2-C692-4245-84EC-1D81D78E039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6" creationId="{5B2A5650-C57C-4E9D-9CFD-EDC124EB946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7" creationId="{984BDA42-E26E-4BBA-A693-142F3CDA66F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8" creationId="{AE10B48B-C504-4D50-A21F-4A04A662669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49" creationId="{A21DDAC9-9501-4B20-9251-F007DD7996D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0" creationId="{5CC9235A-077E-4DD0-B211-1394272EC92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1" creationId="{0EF8EC3E-4EEC-4A95-8ED6-FA4B1B3D0C0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2" creationId="{617B2604-CBD3-45A8-912F-8B3407CC6AA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3" creationId="{D358FF3E-5466-40F9-B13F-92615CDE3DF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4" creationId="{570B50CE-BB11-4C01-8E25-6662F7B17EC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5" creationId="{AAB2D4D8-4685-4BEE-A2C9-3956CC5F538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6" creationId="{AB0E6301-A317-48FD-B14A-B9716F40178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7" creationId="{332D42B0-1D5C-41A3-8EDD-D632108C342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8" creationId="{900422DF-6B85-428C-9531-B36338E4C8D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59" creationId="{AA6D37A9-1C25-4A6B-8A0F-3C3A2B7A65B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0" creationId="{554BAD81-ECAB-41EA-94DD-E81B8783351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1" creationId="{56785344-1431-49AC-A093-EC2BCE4D82D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2" creationId="{41000104-D387-43B5-8F3C-AEFAE23EB91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3" creationId="{1381CA39-B8FF-4AF6-86BE-4FF97961C97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4" creationId="{57701C2C-4992-47C7-BA95-B56CA203ADE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5" creationId="{370CE1C7-27B7-4D9B-A911-BA84AE4E6D3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6" creationId="{29F2B10E-6D7F-4AE2-A1FC-96215D57319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7" creationId="{7C6BEE7C-E0F5-4C19-98C0-E17BB58B9B6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8" creationId="{BB4E4A23-147A-487A-A4AE-CDD45BE59E2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69" creationId="{FBCDD555-AC1C-4B64-B0FF-D306E3B8DAE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0" creationId="{698B9735-EDCA-4551-A282-8E743B5078C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1" creationId="{2E55749B-F418-4190-9026-E5B29291463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2" creationId="{10C60415-DD1E-454A-BB36-8FE7248CD29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3" creationId="{5D18CCC4-A608-4B91-8BB9-9B3CD0506F3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4" creationId="{E6868F42-D10E-4D4A-A111-EAA28C8C454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5" creationId="{46CC308D-E4EC-4A25-9C73-C0B70FD83E3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6" creationId="{C8A19916-505C-4ADC-BBD0-EA6A0759DBC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7" creationId="{6D4D8E5A-5648-4AD3-BC70-5F3BC58538A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8" creationId="{684D4A40-F67F-44C2-BCB5-B035C847E3A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79" creationId="{F92C4E56-FB4F-4DCC-B6B1-150A523CE26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0" creationId="{79C95DE7-9886-41A3-9F2A-8240CA1C593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1" creationId="{44C88365-9608-4B7B-B8B0-A52F984FA76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2" creationId="{C3C8F1AC-4401-4E27-8832-0F4299A3F83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3" creationId="{DC10300E-2015-49F0-96AE-1CBC65BB9C8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4" creationId="{F7FCC812-AE50-4AE2-9353-223F9CA0111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5" creationId="{306EBA08-6B1A-4028-BC45-B2335F453E5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6" creationId="{C075CF85-2E87-441C-A5FF-BE196DD91AB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7" creationId="{4EF499C0-4A74-4E23-84F4-D30268ADC90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8" creationId="{D984263C-30F2-400B-B5D0-DDC8F396637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89" creationId="{B81F15A3-2EF9-4902-9BA9-AADCB1F518F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0" creationId="{01FAD468-822C-4722-AE30-B287E44C4AE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1" creationId="{9C237AC9-DDE5-4A0B-ACB4-3E275D37A3F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2" creationId="{E5766A05-1359-4DC5-8FB4-61011D357C8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3" creationId="{59066B4D-B39A-4A11-BE9B-9B68931EC68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4" creationId="{7CBDB13C-A68C-4D18-94FF-2139ADC601B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5" creationId="{B9D79985-F872-4A5B-B466-1F9875A6EFE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6" creationId="{77EAE69C-702B-4668-BA8B-9F98C17C1BA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7" creationId="{202C6960-F1FA-4394-95E9-79658AB1CD8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8" creationId="{9772BD58-DE8F-44C1-A2B2-A9DBDC15F0A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299" creationId="{FA407684-CB31-4831-B9E9-92F629B74EC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0" creationId="{450C7E5D-2AFC-4AB2-9CF2-72FE75D0C66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1" creationId="{5E37F38F-45DC-41BE-B1EE-1A293485AC5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2" creationId="{3CFD5347-2C07-4B0E-A28C-D831F64718D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3" creationId="{32DAD0A1-90DE-42E5-B311-AF4F7FFC7BB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4" creationId="{C63C5366-0D53-40A9-8414-C679708CB2F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5" creationId="{E8839417-D555-46F3-A87B-A08AC71AFC2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6" creationId="{2889CF89-D790-48A3-B4EA-E102C026988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7" creationId="{91C279A8-63C8-4ABE-A427-C5CD442EE7F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8" creationId="{790ECC4A-F0C5-4EC3-B937-B3832646809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09" creationId="{CE70C6BE-83D9-48C9-AE75-AB5855CB26A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0" creationId="{0AD14B2D-D75D-4D91-A90C-28CA20D40C7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1" creationId="{271B5977-9075-4838-84D5-E79383A8443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2" creationId="{F9A12F58-2817-48A0-8257-128D67DAA5D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3" creationId="{93677966-D0D8-4762-97D2-E6075943270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4" creationId="{F75B0461-4003-41AF-92AC-167F40473C5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5" creationId="{01A28AA6-2A66-4728-BDF6-1A67298A431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6" creationId="{601A7D1D-D4A2-4D9C-925E-74DFE93997C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7" creationId="{0866E40B-C036-4C49-9BE0-1A059824635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8" creationId="{A803BA57-FDF1-48C8-AFDB-E8FC4294B77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19" creationId="{1B9CC702-2735-4A20-8BE7-780DF466B7E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0" creationId="{D5780084-8995-4920-8458-91141C943F7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1" creationId="{088C3C11-9455-4262-A783-8BD18BBA6EC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2" creationId="{4675C2D6-4EDC-46BE-9A30-C5403C2E347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3" creationId="{29BA9C82-72DC-4335-9401-8CCCCDE0042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4" creationId="{024AD15F-4B3B-462F-8509-72BD57C5141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5" creationId="{FF0DEAF0-DC66-40D3-ADF4-77A66D29325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6" creationId="{5F41FBF7-1958-4528-8031-A168D6CA42B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7" creationId="{4313255C-E424-4FA1-811E-44A18846A44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8" creationId="{410C6801-C3D6-4EFB-97CC-763E9AC8BE2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29" creationId="{19E5FC57-44FE-4057-92A0-C1B5C96B252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0" creationId="{9DFED44F-E39D-413A-B248-4F2550169D9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1" creationId="{D0FF9688-7D71-4EFE-A725-DAB4143211C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2" creationId="{45FE48D8-AF73-4B1C-8A86-E25F4F58F3E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3" creationId="{A0160AF8-B296-4423-8744-A4A76E4FABD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4" creationId="{814C9D11-68CE-4E24-9767-E3904456BE4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5" creationId="{77BE2942-5E13-4811-85B1-316113419F8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6" creationId="{FCDF2000-116E-4E51-B82D-1289E012491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7" creationId="{F9FE5F32-ECD8-422A-A31C-623419A2C6F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8" creationId="{EA343DE6-D09C-4031-9229-8908D8FA7F2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39" creationId="{CD32BEC7-FFC3-4468-9BBB-610A86E11F7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0" creationId="{DC89F7B3-3FF2-4E87-98F7-69C5D17B760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1" creationId="{4D6EE9AA-BB2B-42B1-99E5-8F5903829FA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2" creationId="{EBE7C7C2-FD87-4112-AB36-F10AAF99E3B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3" creationId="{73150B26-F3FE-417F-A58D-97A99639EF7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4" creationId="{C57BB080-F917-4CA1-A08E-00FF43ABC0D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5" creationId="{C51DDC61-2B82-433B-A391-E522FF779ED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6" creationId="{08BD2092-2F07-4C1F-B0E3-A69BDD57E3E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7" creationId="{44D3B7DA-6D52-419B-92E8-62333DB0245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8" creationId="{88C65EEB-4169-4F84-907B-EB8B3E31B4E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49" creationId="{54FBA4BD-3D3E-4996-8337-EEEA3A71F77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0" creationId="{BB69AF48-6C67-4FEF-8BAA-719F3EDB910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1" creationId="{78106823-4750-4A97-854D-7B0D08E6680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2" creationId="{C014AD2C-EB46-4E0E-923D-C6E19BADDE8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3" creationId="{4CCF9C5F-FBDF-4CD8-A008-72010C60EDA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4" creationId="{394C8628-6B5C-4B2D-99D8-E4AEA4B166A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5" creationId="{E2DB0B01-0513-4732-A064-1E621EA55BE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6" creationId="{51F09212-6D4D-4A6F-BE67-039BD6896CC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7" creationId="{4E4FFA18-5C14-4697-878D-61B83CDFAE0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8" creationId="{6664A642-F980-47B9-84A8-E11DAE0D8DD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59" creationId="{4E739A6C-E374-44CA-A780-C263EED7C6A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0" creationId="{0DB82628-5100-45CE-9743-FBC19366717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1" creationId="{3A5226FF-90D0-4C95-AD12-B5E37C8F23F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2" creationId="{9923526B-B5D5-490C-B9BA-BC97B6F3B7A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3" creationId="{8AD62F02-1523-4660-A937-2690663758D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4" creationId="{0E70E3F3-08C0-4762-984A-95FC3E1A2BF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5" creationId="{D880FE1A-0EDA-4DF2-B48B-1FE212D769B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6" creationId="{D2F6F3A1-1D89-42A7-A261-00037892ACB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7" creationId="{A06D13DE-FCFC-4903-BB0E-E43FE5BD968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8" creationId="{525EF2C8-2411-404D-ADCF-2994ACDED70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69" creationId="{6156A32E-C459-485E-B3E3-FFDF69456D2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0" creationId="{663B9E55-35CC-40F0-8A80-045EDA024BB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1" creationId="{65CF7625-D8ED-4BB3-A476-2AADEEBA1DD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2" creationId="{89E360AE-87A1-4241-B3F3-E1856F7B1D0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3" creationId="{E147D7E6-8C21-4CBE-A662-ACA7D0B1ADF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4" creationId="{54D64743-02F7-4CF0-A36C-75938FB9D81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5" creationId="{DBAA54AA-ACBF-4C68-8236-1F0DF5001B7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6" creationId="{2C743F57-FF7E-4128-A77E-F655C4834ED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7" creationId="{25962D23-66EF-42E9-9A69-8DD8FD6ABCA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8" creationId="{0F14F894-447B-457B-A05B-CEE3E2A0E75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79" creationId="{CE261A4A-6472-486E-A233-DED6E891E34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0" creationId="{44B0898A-7C28-48AF-A6B1-1B71B6EBFFB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1" creationId="{4F2BD765-4DB7-4C65-B6F9-A8B669B059F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2" creationId="{406F2367-9660-4D5C-A851-26FBD522715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3" creationId="{755D7D53-54FE-4292-83DE-00D6B4E14C6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4" creationId="{B9DE37C5-31C9-4198-9420-DDE4CB46BE1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5" creationId="{09C7C75B-CED0-4E43-B45D-0C4EE098176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6" creationId="{136B7F68-3E2C-4971-BE37-A02CAB22D80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7" creationId="{9387C880-AEC2-4084-95C0-D7EA21DA44F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8" creationId="{1D63ABCB-241E-455E-BBA5-3F1FAF935E2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89" creationId="{EB0B2EA0-37CB-4BC4-883D-905922F9075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0" creationId="{30FA0A42-3C74-4201-9400-31BF2090F88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1" creationId="{A67444D8-12EF-4241-BD46-2D1D429892B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2" creationId="{9C1B4523-2180-4D06-B0D2-B91DD709361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3" creationId="{CE5C182B-6722-4BF3-B65D-799E3F1509A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4" creationId="{DA109858-D860-4363-A2B7-B65581EF01D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5" creationId="{1E6E7DCD-8949-4D12-B5DF-DE098DA087C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6" creationId="{073811B9-8C6C-4407-8E2C-274CFDBC717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7" creationId="{95F7D0B0-C4B0-471B-9F7C-937AF0CB026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8" creationId="{E17C5C87-1693-477B-BD77-473D3CBBD86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399" creationId="{BD25C565-BDE1-4953-BA77-986CC4DE875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0" creationId="{26536611-9899-48B6-805F-11E78A60A78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1" creationId="{EA4159E9-B3EF-43D8-A375-930B46BD3F9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2" creationId="{73842ECA-4ED7-4FC8-9BB8-6B9D1ABFD48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3" creationId="{7DF514F5-F3C2-4437-BB05-53C56284D93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4" creationId="{07A02049-D8D8-4793-B147-1AB4508CC7E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5" creationId="{C9BAC991-A67D-4982-9D0F-4E4D6184586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6" creationId="{F7BA7B5B-4E20-49C5-A284-7E29B1C8FFC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7" creationId="{C5905EAE-F79B-4442-8EE6-D9A31BED872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8" creationId="{6F0442E0-05B9-498A-8932-253DF36B4BF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09" creationId="{2189B292-4C64-484B-9F4F-C436A74842A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0" creationId="{94AE9712-17DA-4CD1-B5B0-7EA8876A266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1" creationId="{018517A1-F125-4A76-A0CF-6E50FC5CEE8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2" creationId="{7DC188CB-750B-4E01-BE2C-F93E6ADABC6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3" creationId="{545071FC-0A5F-4E84-BFB5-D61AB8381C2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4" creationId="{64737B5A-9742-4E56-8C2C-89399E12A94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5" creationId="{9768460E-A79C-47C5-92D2-8EC04494C85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6" creationId="{3BACF621-65A2-4D3D-93EA-CA76EA579CA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7" creationId="{5C00B532-0920-4E0B-9635-D39118A6E1E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8" creationId="{869FB04E-0BDA-404E-B776-94712BD8B35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19" creationId="{FD536368-E38C-449E-BD18-F13A92E37C7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0" creationId="{4A51AA24-C781-4258-878C-1EBE284E243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1" creationId="{82C9D182-F67A-4B02-A09F-E33695A442F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2" creationId="{627089CD-3DFA-4C42-A4C0-826443126EC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3" creationId="{8486FA71-DAAC-4115-8258-9F2414A754C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4" creationId="{D1224002-D484-4DF3-BF8E-69FBF7AB4DA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5" creationId="{17AA0865-F7A3-4320-955E-FEBCB5A2131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6" creationId="{B5CE5B03-36AD-4B88-AB49-CC378AE551F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7" creationId="{68ED93FE-7180-45AB-BFCD-B8BB20A8364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8" creationId="{CF19BD84-0F6E-4205-8220-CB4B1D5042F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29" creationId="{D5B9638C-FE69-4CA4-9570-2FE2A92A1CA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0" creationId="{E5C0003C-0AED-4C5C-883B-ECDCC57FC41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1" creationId="{BFE61902-ECD3-45C6-9C14-6DD0B57CD1B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2" creationId="{FC69E3D6-261A-4045-B42B-8E1AA369866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3" creationId="{1A63FDCC-734B-44F2-9B36-CAA0E6422D6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4" creationId="{8E57C5C5-5668-4595-B143-483BF815E55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5" creationId="{0CAC08A8-4898-4225-BCB1-7856D7BA04A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6" creationId="{1FFE6523-4B8C-406C-8DB9-2833EAC6191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7" creationId="{A5D3B0A5-BC23-4426-89BA-C4ADC26FAC4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8" creationId="{E214E614-7EC4-4D0C-80F5-76A42894028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39" creationId="{7801573C-9FFA-4851-A769-4AE6E288F6C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0" creationId="{DE47CCB8-B99E-4A7A-824D-618B66657AD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1" creationId="{1F66012A-48E5-4B3B-B731-FD210F588A6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2" creationId="{BD7D922F-A6A1-4F55-8B4F-A5722F82C6C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3" creationId="{960412A7-8A9A-4E56-B021-1BDC6FCEEEB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4" creationId="{5AD6B625-9EBF-461E-9FD2-6651FA21871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5" creationId="{9A951BD2-06AB-4035-939E-84FCC6A2BF8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6" creationId="{9746EB9C-F2F6-4202-B6FC-2FC6B00B35B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7" creationId="{BCC5110D-5467-4550-8A61-28AA44B89AF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8" creationId="{8055C157-CD3E-43B3-8FFD-CFDDFE3DE56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49" creationId="{78E5D0A5-3C5B-43C3-A0F3-16325A5E29C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0" creationId="{4271B32F-215B-4EE8-B337-1E2EC8E8055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1" creationId="{2BA55E82-BE24-414A-98A6-349932EB247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2" creationId="{1E51F78A-26E6-4F01-BB9F-41B9379377C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3" creationId="{A5D0FAEB-2905-49A2-BA1E-E1718A10B57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4" creationId="{C62CFCE9-6C29-43AF-BA64-A3DFA7C047D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5" creationId="{E23384C3-2138-4B8B-B50F-8ECC9D852E8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6" creationId="{32AFA829-3F7F-4D6E-82BF-FE6FB0481A5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7" creationId="{BDA8D482-A081-4DDC-BF41-CF5AB268BE6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8" creationId="{E0D38A1F-2BD6-4D5A-8F34-FAC6E95E9B8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59" creationId="{EB5D1DF3-484B-4140-A593-322DA6726F4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0" creationId="{765BFC83-5405-4D66-B2F9-2D5AB66FC42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1" creationId="{6041472A-B549-401A-B197-F52935CEFE7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2" creationId="{35872FC8-0D28-4D0B-A121-CDDB834B4B4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3" creationId="{4E274219-4DB0-4EBA-8096-8CF8D978284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4" creationId="{3B21C680-EA09-46DF-AAB2-8AA69A12100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5" creationId="{3C8F86B8-18C4-474C-90F9-D71B5D9B4F2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6" creationId="{39ED7B2B-D052-4180-8ABB-F21CBF97637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7" creationId="{4720F0D3-5D28-45A8-84F0-F98BDABE86D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8" creationId="{6FC19B41-8846-48DA-9E06-EB9816E32B8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69" creationId="{4D7F38F7-14B0-4239-B122-8AC5662D986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0" creationId="{24A5FC44-0B0D-4A6B-A838-2789F83C424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1" creationId="{E25DFC73-AD60-4A8C-BFE0-4E78443CB14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2" creationId="{D799040E-3049-443D-9817-E891A5EEB26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3" creationId="{5507B8BB-84D4-473C-92F1-6B27A95921A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4" creationId="{55CB20AE-425D-4795-9FCF-00AB5A82F4D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5" creationId="{B639E706-5F43-46A8-9C0C-377E63E0F2D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6" creationId="{916AF1F7-153B-4281-94ED-61EC2406F6A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7" creationId="{0FDA01F3-BEB2-4731-BFA8-1D0E48BEF07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8" creationId="{8F68987E-987C-447A-88CF-47CD7E1699E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79" creationId="{905B1FF7-C97E-41E7-A69C-5275A92D3F7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0" creationId="{D4ED5A4C-302E-45C2-8C1E-7242583DC40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1" creationId="{5AD97294-62D7-4CC4-A536-B3FC220C331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2" creationId="{641F20FD-F624-4515-81AE-1C591F8FEDC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3" creationId="{3BFD25CC-031F-4BF7-A9EE-C3BD2091FC4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4" creationId="{95DCA555-3DE1-498E-A187-FD9488AE2F4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5" creationId="{6A68CCCC-43CA-428B-898F-9A350F2C2A8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6" creationId="{BA9F4436-31D5-4C7D-AEA8-8CBED7F5EC3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7" creationId="{143274F3-33B6-431B-ADCF-4C6484F8AB5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8" creationId="{ED2FD7D5-1B11-4373-A558-A66A5AD8B26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89" creationId="{E970CDE6-184F-42C9-90D0-7DA267F0F27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0" creationId="{49127E67-5A3D-483A-BDCA-ACF999A33F1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1" creationId="{8EE456C0-7FEE-44CA-A930-DA007476C99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2" creationId="{7286F1F1-FB16-449F-AD8F-2E0D9F09A0C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3" creationId="{E0F3C35D-68BC-4BDE-92F1-155F7D2899A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4" creationId="{3B074A7C-17BE-4EAB-B142-8A728B48180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5" creationId="{F39A7613-EAAE-4A74-A609-0B5F73B6526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6" creationId="{ADFB9670-1C65-4720-9603-1599D1BA459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7" creationId="{32F6DE39-032F-400E-AA66-930F4324A65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8" creationId="{F9C07480-A443-435A-8AEE-94971885ABA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499" creationId="{AC8BD27F-3750-478C-AE83-5365E6B6F1C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0" creationId="{5D6A4737-3A09-4564-A5DF-D6F23EECCCC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1" creationId="{FFF5B7DA-D300-4479-8477-B1BF5CB21FF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2" creationId="{70BBD545-5BCD-437E-81FD-9737A52D724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3" creationId="{2025A54D-019E-4D71-8644-E219E571374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4" creationId="{B44462BD-7CB7-467E-9AC5-8391786DF19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5" creationId="{B203F1B8-3803-4556-8B10-3539895C35C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6" creationId="{8F7CB6E8-A36C-468F-B317-11A794D6862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7" creationId="{B7D0CB07-A197-48D0-A289-4A5ABB8034B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8" creationId="{F8AA9164-8D8F-46BB-A706-1EFBFEDABF7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09" creationId="{220019E5-FFB3-43A2-87E6-999CD94DD2C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0" creationId="{820C5E08-05DB-48FB-A89C-2F59C48B06D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1" creationId="{88A75AF0-5FDD-4A15-9B06-76B7A8E8CA0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2" creationId="{68EE6E98-4C82-4EAD-BC1A-9D753E37E9B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3" creationId="{75EDCE46-67D3-4C9B-A960-DB8B0EB6A38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4" creationId="{A75D7418-04C5-45B9-9668-E3F582D81DD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5" creationId="{0C66F14E-5A13-4EA9-8198-B939A2C67E9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6" creationId="{677D2073-E451-4B58-A86C-4869EAA3F7E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7" creationId="{FDBD8943-E448-44E9-B7B9-7CDB21D21CE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8" creationId="{773EEFF6-3F6D-4C4E-9BE5-14B390A59E3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19" creationId="{E3209A0A-4878-451C-A157-06D584E0F1A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0" creationId="{9B519520-727D-4E88-9241-71456B28282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1" creationId="{96EE5017-D649-4DB1-AB31-43E727A64A2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2" creationId="{470EB2D1-E39A-43E8-BB5E-834EBF73A7A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3" creationId="{11AC9EB8-4937-49E2-8E02-B31F8F14C48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4" creationId="{406C15D2-B960-4AC1-BA73-A37BAA3F687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5" creationId="{F294BD3A-719D-4DD7-A432-C365C87EEC9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6" creationId="{5FB61671-8BBE-4486-BF87-3CD53AB84A3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7" creationId="{5FE584D8-DA69-43E2-8E84-5A1CFB9A3FA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8" creationId="{08EB69D5-9157-4E01-B621-9B5B90F8149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29" creationId="{8E5927B2-3CCD-430D-861B-83BC482A914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0" creationId="{DDF3827C-2CAD-47D5-90F4-B77EFBDC409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1" creationId="{63EBF87F-7D43-4656-9755-FA01642EF39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2" creationId="{F38909B1-56A0-454A-AC05-279910D4D21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3" creationId="{00A5FD38-8817-42A7-B025-C592E49B5B1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4" creationId="{B2489C99-E07E-4D19-AFD2-7ACD8414567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5" creationId="{CCECC4D9-3BF3-4725-A86D-7C000331000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6" creationId="{12702F58-1C13-4C65-9210-70547F3096C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7" creationId="{FE905803-C749-44CD-8F7A-B7CAFB4B85F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8" creationId="{898EB8CC-4C67-4FFA-BECE-CB3F456A57F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39" creationId="{B5475368-41E2-4E8C-A922-2BD97499F3B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0" creationId="{0838F965-6035-449D-BAAF-F846952C1CF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1" creationId="{563E2FCB-7A90-403B-909D-62B3D9BE49B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2" creationId="{C221A83C-5814-4AC5-B5DF-6B01DCEB38A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3" creationId="{D2B0505A-7182-4583-8AB8-E1D67999173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4" creationId="{4B5C89D1-DDC8-4FDD-A923-658DD90BCA8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5" creationId="{86A2E4A0-2B2F-4CBB-B576-0B4263F69A7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6" creationId="{133CAF90-5C0F-4005-8BEC-72DF91D94EF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7" creationId="{72A6EAC0-FC5B-4B7E-87FC-96D58FED8CD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8" creationId="{53D927DC-FC59-4E18-A75D-6F071B7B897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49" creationId="{38B30360-9032-4CCD-B7CC-C8B4D78BB44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0" creationId="{741179AE-3548-40BB-9276-D36F079B630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1" creationId="{D62DA64D-7754-4B07-A525-23BA1F7941A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2" creationId="{F6DEFA07-FC53-432A-A747-77592A6492F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3" creationId="{92D6752F-936A-4445-9283-C4F18AEFD06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4" creationId="{7265A31B-B128-44C5-9512-AABE9818E04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5" creationId="{2E6CFB44-B486-4732-AF33-E55C3C4D4E5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6" creationId="{DABCBAE5-B59D-48DE-8B10-8E4BBFBF7DE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7" creationId="{55A1642A-43A1-4612-AE67-AAEF231BD50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8" creationId="{9E8BC7BC-B2F5-4139-8D81-371DDAF7151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59" creationId="{4CD17E2F-2030-4F39-A68C-213B7CC82DA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0" creationId="{82433CC4-609E-4CAF-A278-5E83F714E18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1" creationId="{509FB190-256C-4D85-A102-2A9E0EB80D1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2" creationId="{6215632D-2F07-4653-8350-FAAC361052A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3" creationId="{5B7B6673-BC1B-4B94-8931-A6AFABCDD20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4" creationId="{9A69D186-5313-422E-A651-5D2BB796397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5" creationId="{9785954F-3910-41DE-BE1C-2F743AF4E40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6" creationId="{63260E3D-5E88-4AA0-88BA-2284694F24A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7" creationId="{3D08F142-A728-4B46-9CB1-26A53896D65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8" creationId="{EB13E95E-DCF8-4932-B7E1-B91540E250B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69" creationId="{EB985004-FBAA-4D1A-AD8A-BE43B7ED152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0" creationId="{AA5F75FD-C5E0-487C-BB45-BC4ADDFE711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1" creationId="{973729C6-D9E8-42BB-A73C-44D28AB9538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2" creationId="{A844437B-A124-4804-BC03-640A0C297D0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3" creationId="{590C296F-F1B5-43FF-BA11-091F292ABC9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4" creationId="{2850C7B0-1C30-4F61-B000-7C507FDEA16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5" creationId="{002C0B69-B8BF-4E2D-B274-935F761B4DD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6" creationId="{66586159-B2DE-4DD0-BD19-575596CE1F1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7" creationId="{D8F79F5A-9F0A-4B42-8B96-8A70EA96C0D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8" creationId="{5296D776-E73B-4DE7-A947-D582EC4E523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79" creationId="{BEC7FCFC-ADE3-4CE1-A539-5631228A1A5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0" creationId="{C90AF3BD-9B8B-463B-84F4-91C6090C82B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1" creationId="{3A0E3FEA-8787-4008-AD46-BE20B8F293C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2" creationId="{79F17716-9377-44D3-8353-559C344DE32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3" creationId="{CFF7E187-54EF-4BA3-BD13-5A9AAA02C0D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4" creationId="{E406EBC8-BA1E-4F86-94CF-A29817AB527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5" creationId="{BDD62CE3-74AD-452D-B017-2D5408C1D2B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6" creationId="{A643EB78-9897-4C2A-BDCD-FBB8704DAC9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7" creationId="{40DD6F34-4104-4E0E-BE01-1A265EAEC4E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8" creationId="{5482EFAF-B7C8-4E61-88F5-115350CD35E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89" creationId="{CC0AA2DA-0756-4809-B156-887F33C59C1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0" creationId="{28AE89C7-C21C-45FB-855E-2854B3F17A1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1" creationId="{76902019-A8E0-414E-9D01-9668C1FB815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2" creationId="{8794D9B1-FF35-4BC3-B740-13F048AF605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3" creationId="{F0A97E92-0BA2-4A0A-A2CB-7525BEF514F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4" creationId="{4B194DFF-4AA4-4B0E-9778-3852BAF0EE9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5" creationId="{ED0C40DE-E04E-48C3-B1A3-A00935A0DA6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6" creationId="{14E546A9-778D-4837-A272-958E431F941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7" creationId="{4841D543-1DA8-4645-B388-4C05DF16609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8" creationId="{67D5D26D-D414-4715-8276-C948DCD7C25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599" creationId="{DC055722-6478-4A81-8573-0A6B5F89CE3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0" creationId="{63A43FF6-53CB-4D92-942F-88BA502A432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1" creationId="{C5585AE7-8E68-40A8-AB0A-E32E167CAC8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2" creationId="{BBEEFA5F-7A9C-4449-B4B6-B7EA896ACD9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3" creationId="{59E36AA9-DF08-4BCF-8BEB-0EA7F6D9365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4" creationId="{4200939B-CF29-4B87-AC1C-E8499080360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5" creationId="{49B0CAA8-B505-4C72-B639-070CF8B8833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6" creationId="{987F2D0D-363A-4787-AEF8-2028D231C99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7" creationId="{C980981F-857E-4151-8863-EB85981FD6C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8" creationId="{E63A2D1C-209B-4E9F-AFAB-EA2F6073374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09" creationId="{F59962B3-F0EF-4E0E-9CAB-BF71D1E0B35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0" creationId="{FAC2BBAE-9CF8-4D43-AE15-D80943253B1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1" creationId="{AE90F8C6-9A0C-4781-94F4-A0D27B5127F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2" creationId="{B55A1233-BFF9-4883-BFEA-2998CBBC0E7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3" creationId="{011670A4-33C8-4A18-AF57-6931D1B4F29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4" creationId="{A6B9643B-CB5C-4620-99F7-0317A0852C5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5" creationId="{D60EA2F1-DE05-497D-8BDA-4CA818CF775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6" creationId="{21D6E383-3629-4144-96D7-2377AE67E4C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7" creationId="{4C1758D9-4B5D-4489-A60A-F9AB0FB02B0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8" creationId="{A55AF4DB-DBC4-4A75-A829-FA566425045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19" creationId="{47AE3AA7-39FC-4930-969D-EDC73CD262E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0" creationId="{E15AD0F4-A1BF-4744-9493-A5549F232CA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1" creationId="{9FFDC647-C86A-43BA-A2E8-EF03D5BAD0B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2" creationId="{E32913AA-68A0-4C0C-A71B-E2052798B09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3" creationId="{31ABC3BE-FEB0-434F-8376-70641E2B3F5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4" creationId="{778B1898-3CC7-4CDC-A577-D7F82FE3E56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5" creationId="{B04746A8-353A-4A2E-8B8F-4D57CBD5F6E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6" creationId="{3E273D11-7178-4891-9B2A-9339295A597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7" creationId="{FF386622-694E-4BDB-B9CD-E6081E652D5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8" creationId="{279BE4DB-DE77-4B44-BFAE-95D1A36FF11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29" creationId="{91F2FC00-4F7B-4118-AABB-E09DEB8CD32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0" creationId="{C7D07A68-0D32-4D44-A82A-1442FEE9649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1" creationId="{3E3CFF4E-72B9-441E-AB54-0FD6C4CB5C6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2" creationId="{2A452EAF-EA44-430D-B0E7-66A51D6FFD0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3" creationId="{911ECFFB-E383-49CF-AA74-234E8323153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4" creationId="{208ED03A-445E-41BE-8F48-CC69820C662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5" creationId="{7B86E8A9-9141-49D0-9F22-87107E1905F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6" creationId="{9258E253-62F8-41F8-B445-F132587C5F6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7" creationId="{AA55F333-5AD3-4EE1-88D1-EB914E22BD9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8" creationId="{34925FE0-7516-46F5-A46D-7E09A645638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39" creationId="{87926F1F-18D4-4070-A91E-63A3517A7D9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0" creationId="{42B630A2-B0C5-4B58-A94D-0D67A4F9B8E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1" creationId="{F9B80143-3749-4DB9-AE3F-34A70EBC83D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2" creationId="{EAA97DC1-61B6-43D9-9FDD-97F42C87FA7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3" creationId="{F733E55D-D945-4E49-A2BE-46D8C570312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4" creationId="{0DF021A6-D315-48C7-A4E9-57B4EFA82F5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5" creationId="{FDB2A559-C861-4614-AE74-C7F39B73D92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6" creationId="{33955D2B-0B67-40BF-9250-09BB62E1BB6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7" creationId="{6E2A64D8-5C73-4962-9E1C-16A166ADDA3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8" creationId="{B7804072-2499-4A58-9E34-0B704B39F35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49" creationId="{5430724C-7DC4-4714-B358-F05177DCD64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0" creationId="{D2363E83-D03B-4D2F-A392-4FEF16E6CCF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1" creationId="{E3092FC1-FF19-4B46-8F50-F9E11131508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2" creationId="{0D70E23A-0F75-4B41-A2E2-5AD8E56BC45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3" creationId="{4E738725-F8E9-4421-B86C-1E5D608CAA3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4" creationId="{3F8AA593-25CD-4326-86CE-DA8844CDFD4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5" creationId="{4F99F161-D25D-43D0-92A8-E73BD08F99E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6" creationId="{A21F7010-F2CD-4282-84CE-705BCDB1E07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7" creationId="{C1767515-95C3-4BD9-920E-B0999D13CF7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8" creationId="{28466B5A-E590-47D3-B61E-8CCB8F046BE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59" creationId="{9B70877F-2961-41BA-8A16-69721370010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0" creationId="{69ECDD25-EA69-4BB0-BEE7-EDC3FF03E02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1" creationId="{BA9CCCB6-03C3-4B0D-B27B-A3FBDB942FF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2" creationId="{35B9B9FD-7365-43CD-B0BE-30D1F2030E3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3" creationId="{A00CB55B-7DA3-4D66-8DF4-DE7E442D023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4" creationId="{583B3685-0B54-436B-993C-E9C6D6BF3C6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5" creationId="{F672FE80-2097-4138-AAE9-9BB68CEF052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6" creationId="{557EA4A4-7598-4807-A294-4865B745361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7" creationId="{E9C55148-CD59-4C38-8E44-E3E1EF4ECAD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8" creationId="{EE5C4EFD-1ECB-47C5-AB58-A77949B2288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69" creationId="{4E9AF4D0-4E84-418D-BEEA-C7CA21A21D4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0" creationId="{D8790357-DB5E-4B52-BCD0-4FAF915CEB0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1" creationId="{FCEE7DCA-5C7E-4339-963A-AA58BE79322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2" creationId="{4CAEBA7B-CDEF-4B6D-B07F-64EF2A6ED85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3" creationId="{053EE71B-123E-4A61-974A-6EB41CFC5AF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4" creationId="{28507404-49E8-4880-A81B-3518AA8C3F0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5" creationId="{66E0ED92-50F9-40BC-88EF-F7C5503DEDD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6" creationId="{1622C44A-193A-4701-8B4F-3C42A79D8F0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7" creationId="{63EED911-597F-4813-9EB5-D14F843F72D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8" creationId="{548A082B-4B94-4E8F-BD69-526A74CD0CA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79" creationId="{044200F1-B428-433A-9948-3B0C22D0B73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0" creationId="{A1550273-C45B-4194-873B-91CB6E82D4B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1" creationId="{6F01F927-8C98-45D1-A15E-06DC2BEB0FE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2" creationId="{95A06130-1E31-41AA-BBC9-C2210790231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3" creationId="{691663A8-D1A9-4854-A5A6-6EBE61ED9F6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4" creationId="{EE7B31A2-CC68-45FF-B37C-7C61063BD13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5" creationId="{4846E8B9-FB98-4412-BB12-7A28E3F877A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6" creationId="{53692DE8-81F1-4F08-8F48-33EC00C414B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7" creationId="{716E69BE-69B5-41A0-A73E-B24EA8F16BB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8" creationId="{8DB5EFE2-EC74-4AB9-B71F-A1C7BB77759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89" creationId="{DAF67725-B827-4B73-9D7C-62918E2C2DF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0" creationId="{77B10676-C6B9-4D0C-9E75-1A20CA39D86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1" creationId="{10BBAB5D-759B-4B2F-8BA5-F740D43E290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2" creationId="{A3B17347-BEF7-48AE-BCF4-4B5E16CFD90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3" creationId="{23DA0BC5-8D05-492D-BA19-DC4C51A1005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4" creationId="{C5D07582-B0F0-4512-934C-8DD81AB0D93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5" creationId="{01D054FB-DF1E-4562-9413-3770B51CA79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6" creationId="{D5C08BF6-8817-455E-BB68-AFFC87C260B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7" creationId="{DEB4818D-C872-46C9-9641-67579C41848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8" creationId="{0E1742D5-FED2-4FBA-A0B4-AF682B9DDE5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699" creationId="{676EF907-874C-49C4-A567-5432D00CF11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0" creationId="{0883C26E-1E26-407B-AF1C-CDA90249119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1" creationId="{CE06343F-0B8D-40E8-9DDA-A6C9A3B7F68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2" creationId="{1A7616F1-F8AD-451E-B0D7-9F21657AC96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3" creationId="{7C36350C-8457-43A1-A5B8-AD168F71F99E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4" creationId="{D1B282A9-134A-42FD-97FC-6C5345D258C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5" creationId="{64468AFE-81C1-42D1-BB7A-7BFB6F3F83ED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6" creationId="{DFDBFC0F-D39B-4F50-AB10-9CFE2A48DC0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7" creationId="{414C0764-E135-4677-B8B4-4C4888912A2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8" creationId="{64799042-50A5-4BAD-AA94-C2E051D5D20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09" creationId="{D56F58E8-9C94-4295-BC6C-62A7FA59694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0" creationId="{E9D7D322-93BB-4AC0-A27E-2F535239406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1" creationId="{26D0DF94-77CF-4BEC-BCA2-FD54E9915D9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2" creationId="{2144600B-FE52-4966-8344-FF3BEC3E708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3" creationId="{52FE1672-4A7A-4BAA-96B5-80B6D39855F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4" creationId="{550E241A-6D9B-4200-9E03-B75385ADE9F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5" creationId="{80A5516C-010C-4AB2-8017-55AB766B817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6" creationId="{FCA06E28-7F8D-41D2-951F-1E94EA6D902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7" creationId="{08FD4232-3BF8-47AD-A98A-4640D08DA45B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8" creationId="{5AA9ABB6-A783-4FB9-8513-2F6CE9EC3BA0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19" creationId="{50524258-93DF-4A9A-8530-4E21C517FD3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0" creationId="{DD428CDA-DFB9-4271-917E-67E08DE8E5A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1" creationId="{5CA91490-79DB-4E56-88B7-634724BB5EE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2" creationId="{B342EAD7-0122-45E0-A61A-48F047DD1A93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3" creationId="{010630CF-1932-4325-B691-ECDA2EDF3456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4" creationId="{FCB5B3BA-3046-4724-8193-740ECB6F4DB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5" creationId="{3AB3EAE8-89A5-48DA-87A1-BA1B0A5470D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6" creationId="{546B5962-554A-4F2B-98D2-330EC4A8B3F1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7" creationId="{F7882D21-22E4-4930-B084-C781AACE074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8" creationId="{FCF84860-3A53-42F1-9896-08EC2C63D635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29" creationId="{B1C0D39C-6FA9-49A5-8D31-8217AF162872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0" creationId="{17CBA2D7-0334-4824-8CA5-D02279DB1DA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1" creationId="{CA35B359-0B2E-4005-AD1F-C811A3E53E3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2" creationId="{B3F0C759-EEFB-404F-AC2E-66939924086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3" creationId="{F95401D2-A97C-46CA-82DF-B0DEC8868E6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4" creationId="{C9CE59D4-521C-427C-8591-652FA7C10DE7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5" creationId="{6ADC210C-5DBB-4160-BD51-0F63BC202A8F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6" creationId="{DC82C857-B930-46DB-9CE3-5C5202DBA088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7" creationId="{A14E1E28-E635-40A6-82B2-DF1B8EB6A7DC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8" creationId="{7B93A9CE-1DC6-4A6C-B9C1-5CB024FC329A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39" creationId="{CFCBA598-992D-4484-B287-B1FFE63769D9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40" creationId="{B968DA19-9F65-4F7D-A730-338109FF84B4}"/>
          </ac:spMkLst>
        </pc:spChg>
        <pc:spChg chg="mod">
          <ac:chgData name="Jin MiKang" userId="6a263c56821d2111" providerId="LiveId" clId="{07D7ADB7-496C-4C3B-B0E2-BC1D9C580ED0}" dt="2020-11-26T01:33:26.591" v="323" actId="27803"/>
          <ac:spMkLst>
            <pc:docMk/>
            <pc:sldMk cId="2142822213" sldId="339"/>
            <ac:spMk id="741" creationId="{E47F09EC-2F95-4CB6-A985-47F2C0AC200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46" creationId="{D89C8BD7-B37A-49BD-AEFB-453971E92B0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47" creationId="{AD756496-97A5-4DE6-B93D-8784882FB3E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49" creationId="{C38118C9-6562-427A-80B5-361CABE8772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0" creationId="{158F6D49-181F-4AD1-B558-0276A1A2012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1" creationId="{517F753B-2A83-42A7-9F0D-A69B4A30EDA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2" creationId="{5EE5456A-5BDE-48D9-8B53-45BDD1D2F54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3" creationId="{43956066-99ED-4916-AF31-0A6FE78E08D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4" creationId="{3D3803A9-6040-4203-AA10-095976B1B00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5" creationId="{31FB02F8-45F4-4F63-9377-BF75BC91FA0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6" creationId="{C4917037-78CF-46B7-A5A3-32B668EACC5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7" creationId="{46BA1A25-25CA-4499-8643-D442E3E29FB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8" creationId="{01FF70F1-7C9D-4271-8225-89C9B880039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59" creationId="{B8397FAB-89A3-425F-A398-C03780FA585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0" creationId="{50E190D7-D916-4B85-9707-335125A745F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1" creationId="{86BB7C7D-C88D-4E76-B80D-AFB6C311E00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2" creationId="{8161AFE7-DF47-44AC-8FF4-582A203FA9B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3" creationId="{94C492E5-8357-4F3D-B785-881F5692A20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4" creationId="{92811802-B9D0-49EC-B93C-E517B4520BD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5" creationId="{A76A1E3A-D804-4A2C-9533-B7B5167B4F9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6" creationId="{7751A224-2890-4B2B-AE1B-EFA361AE0F4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7" creationId="{AB312171-441F-4C00-A728-D68CA457B15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8" creationId="{C6139AA7-9D9D-4810-BC07-6F89E1FBE98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69" creationId="{09C856A3-9682-4942-B6FC-1212A9AAEBE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0" creationId="{1AA5038B-DC34-410A-948B-EF16BFA54E6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1" creationId="{714E47C5-4A2B-42B8-ADEC-6044298EC2E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2" creationId="{8A7E07CE-FEB1-4323-AB33-A8212DE559E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3" creationId="{D1976A1C-8F89-4232-AA59-B2206B881CF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4" creationId="{CE11B6FB-38E7-41B6-8F9E-F5DFC274B7D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5" creationId="{85FC5A02-2230-47EE-9F33-9B844119880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6" creationId="{8A083EDD-654A-41D2-BD2D-F2DC1A2DC84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7" creationId="{71C612C2-E5A0-40DF-9715-AC35C7561DB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8" creationId="{AA5E2C41-6873-47FF-BF80-B8C6FE71C81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79" creationId="{C3F96702-7513-4506-9A2A-D34523F0DA9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0" creationId="{92FFD669-9DDF-47C2-9BA2-754F777F21E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1" creationId="{8F0094BD-A61A-4119-A423-6A3E7173ECB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2" creationId="{9F874290-2C0F-4C62-A764-2D36BBBEF22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3" creationId="{375F4048-C168-46B7-978B-73579398A4F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4" creationId="{DAB1E4E6-AD58-46E7-ABD0-BA1A327F6F8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5" creationId="{70831BD3-A94D-475D-B2E4-31A28A51317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6" creationId="{3B1D67E9-ABCF-45A7-AC2A-A4075A7B846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7" creationId="{CD28F89D-95A1-4D90-85D6-16D678F4C33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8" creationId="{88663484-4858-4EA5-92B3-BC2FDD2B006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89" creationId="{F0FE8715-2E48-4433-A485-F213258A223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0" creationId="{1022F3F4-3F5A-4D4E-A150-5CCAF9BC14E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1" creationId="{3387EC39-4774-4F77-8384-50B651FF534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2" creationId="{2B9BC83E-62CA-47B1-95E0-06760D6A839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3" creationId="{4F60A4AA-CEBD-4577-BD45-5198E4B945D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4" creationId="{D23F0AA3-696B-4200-9387-65F00D6AA7C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5" creationId="{88B0F7FE-45F8-40F9-9FA3-9776458866D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6" creationId="{1EBFFF07-6A1E-4E20-9F70-ED8CEFC3985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7" creationId="{A54D6670-1367-48F7-B8E5-B457166616F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8" creationId="{C0F4D2F2-F2CB-4662-9B80-F666D62BC20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799" creationId="{1CE5D15E-ABB6-420E-BCF7-000EDC8538D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0" creationId="{DFF28BA2-5557-4951-B46F-0E8BBBFA2DF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1" creationId="{6F49E016-C732-4E83-BF64-8019BE316FD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2" creationId="{723ED20C-7367-4610-BE59-0044728434C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3" creationId="{C462BFBA-559A-4C1C-BAC8-C87EED80DEF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4" creationId="{AC37B03F-1D62-4C42-B717-B6B1D22DC4C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5" creationId="{FB80CF63-6AA1-42C2-8135-3788378793F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6" creationId="{AF03872E-0BDC-4491-BCE2-DD6C0A12A70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7" creationId="{8AD5B6CD-D5CB-47B6-A2B1-482C340ADA8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8" creationId="{FC816F46-E32C-46FD-B1CB-050F9FA6932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09" creationId="{D3BAC32E-9929-440A-A2CD-829B2541148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0" creationId="{F30A8361-2C3F-4257-A70D-E4BE347E81C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1" creationId="{37EEFBE7-8FB6-4C87-B1EC-97DF1DF0A13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2" creationId="{1BC0571D-9AA2-4C9D-B8C8-DF0FD8D4442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3" creationId="{B8C15B17-DC5F-45C7-8A99-2DA3B01F5EF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4" creationId="{CF95D953-FD87-4696-8096-CF217693819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5" creationId="{A7FE5E8B-A8E3-4931-8CDA-13161FEB8AD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6" creationId="{ED9BF331-BD3C-445B-8F83-752ED75890A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7" creationId="{87CDBB5A-1D94-4EE7-9A8C-2CB1945A7EB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8" creationId="{AE20B361-A417-491D-915E-5F0C1E64832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19" creationId="{E970E034-412B-4F5E-8E9F-6F9D5356C4D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0" creationId="{9984935B-61DE-44D3-8B0F-B771461D281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1" creationId="{272C8270-CEC7-4C38-9758-0FE8DA3C7D4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2" creationId="{C2F4DFB7-ECE7-4087-990B-BD145AEB122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3" creationId="{1D4FD938-F20C-4DBF-9763-8E56AFE314F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4" creationId="{5A588292-A89E-41AB-BDA8-D9E2C06AB6C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5" creationId="{5FE31401-DE8B-48C3-968E-8A8E2EE16BD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6" creationId="{FBC360C0-E207-4D1B-8F06-D9528913B30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7" creationId="{6C295D42-B7F2-40C4-98FC-6131F1D11F7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8" creationId="{4E5D5015-9774-4CC8-9F39-D4171858B4A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29" creationId="{66323D8A-5755-478C-ADB6-89599BFC104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0" creationId="{57C35180-F972-4DA1-ACD7-A7C6538A403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1" creationId="{26E4984B-4B0F-473E-9E1F-8CFF9BA04ED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2" creationId="{8E5025DE-71A1-4872-8042-7DA2CDEA958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3" creationId="{9F9B47EC-6F54-4B23-BECB-7329B9F5E46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4" creationId="{CBB33CED-4A9F-4940-B963-4A50C13C2EA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5" creationId="{67D900E0-6309-4165-A1FE-33279C42CC4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6" creationId="{1E95E95C-7BAD-49E5-BB18-471F9FEED21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7" creationId="{3503DECF-143C-4901-9705-115C1F78E88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8" creationId="{F9469121-C858-4BF2-8C03-99D1C517F43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39" creationId="{18D5AC68-55B3-4D95-82BE-A8041F1687F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0" creationId="{CAA8D22E-242E-4549-9133-565D42B1933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1" creationId="{1D82D820-D61E-41F0-9A2E-B37733C471A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2" creationId="{208148BA-B5C2-41DB-80D8-588C19B15A5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3" creationId="{B3FC3939-B9B2-48E6-A155-0D6B4A893BA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4" creationId="{A283C365-CF2F-4D88-A0E2-669B2E3E61F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5" creationId="{3BDACEA5-8D86-4A55-B835-A7FB04F3ECA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6" creationId="{64FB5A5C-BA65-4278-BBE4-215CA42BE7D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7" creationId="{2A336182-81E9-469B-BA26-163940B7F2A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8" creationId="{1D3E563B-C94E-477B-A5E6-01C5C386CBE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49" creationId="{5B342A3C-951C-4174-BF42-C930E449B33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0" creationId="{048759BC-6AB3-4D4D-ABD0-F17F34151A0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1" creationId="{07D5276E-195A-4440-AD65-88F14F15540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2" creationId="{11B0287D-BBF1-45BA-9987-448B71A5D5E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3" creationId="{07E52ED3-F20A-470E-AD75-6E257F7B5E1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4" creationId="{02734078-BC62-4AB7-815B-1A452766E0B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5" creationId="{1031BEEE-07E9-4F96-9CB6-78BD1DD5FDB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6" creationId="{0DF72CCC-1369-411F-A5C4-21FCD6A84AC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7" creationId="{EEC697C3-FEF8-40A2-8FE9-BE8AA22192D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8" creationId="{A5769BDF-CDB1-400F-8C7D-B1E3DCD8615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59" creationId="{7DE5389A-0056-4637-9E98-C97DB98341F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60" creationId="{EE52B599-1E54-40A3-9C07-AB5E88C1F1F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61" creationId="{EA37DB2E-BBEC-4D0E-BFB8-E3A8018C199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62" creationId="{DCB86778-0E9C-45D9-B410-FBFF9F0EA7C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63" creationId="{D6E62233-7160-4818-9F01-DCFEFCAE2DE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64" creationId="{C662291B-9B43-45FD-8ADF-A2221C69DA6B}"/>
          </ac:spMkLst>
        </pc:spChg>
        <pc:spChg chg="mod">
          <ac:chgData name="Jin MiKang" userId="6a263c56821d2111" providerId="LiveId" clId="{07D7ADB7-496C-4C3B-B0E2-BC1D9C580ED0}" dt="2020-11-26T01:41:07.396" v="398" actId="1076"/>
          <ac:spMkLst>
            <pc:docMk/>
            <pc:sldMk cId="2142822213" sldId="339"/>
            <ac:spMk id="865" creationId="{74951902-9F03-46E7-8507-92F6E761172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66" creationId="{113F1F2E-9113-49FB-95EE-19D42ECE270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67" creationId="{E835B712-8E47-4C9A-8B4E-2349515801E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68" creationId="{796BD154-DD55-4052-B205-5A569F7E199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69" creationId="{1642D61C-F961-4622-92F3-AB828263929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70" creationId="{E0CC3D70-BDF9-46DE-BD5A-67F131ED87B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71" creationId="{B0B17E1D-C999-4FA3-BE7B-C3232089D25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72" creationId="{DE0494DF-2ACB-4417-AF4F-C4AB4824DB4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73" creationId="{56879EBE-4916-44A5-B113-F1AFE09F8DD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74" creationId="{32D9D0C8-4058-4FBB-B256-9654AF689C5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75" creationId="{13204A02-B41F-49E6-A0B8-DC972ABB2799}"/>
          </ac:spMkLst>
        </pc:spChg>
        <pc:spChg chg="add del mod">
          <ac:chgData name="Jin MiKang" userId="6a263c56821d2111" providerId="LiveId" clId="{07D7ADB7-496C-4C3B-B0E2-BC1D9C580ED0}" dt="2020-11-26T01:41:05.837" v="395" actId="1076"/>
          <ac:spMkLst>
            <pc:docMk/>
            <pc:sldMk cId="2142822213" sldId="339"/>
            <ac:spMk id="876" creationId="{35E1C8A2-92C8-49E4-BA63-C0D9566E3DD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77" creationId="{38F2E040-38B0-48CD-9265-420D9594886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78" creationId="{AE68573D-023E-4D2A-9C1C-1BFCB623B71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79" creationId="{E1D0FBAF-FE78-427B-ABD7-9049C6138AE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0" creationId="{39818190-A77D-4102-BD60-D9E157AB834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1" creationId="{8EED6A9B-989C-4472-8DD4-DDD65985BC0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2" creationId="{58CBD3C6-85D3-4885-B1F1-12D66E4CEBB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3" creationId="{7013A1F9-0194-4926-A5FE-09E2F6D471D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4" creationId="{02292029-712B-41BB-9622-3F4D6D2A01E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5" creationId="{40D15CFC-4404-4229-97D6-0638B93F17B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6" creationId="{1F95415E-40CD-42CF-B678-F1C753120D7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7" creationId="{E25A84D7-1A9E-422D-B5F5-A8E6F45BD6F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8" creationId="{4120ABD6-2975-4C77-8B33-6FE6171F29B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89" creationId="{4DA2B062-BA2D-4FAC-9924-121604784B6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0" creationId="{49A0A9B1-3756-403A-9568-A0AC437CB69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1" creationId="{1CA26D17-204E-43BE-BDD9-4EB1FEC6FFC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2" creationId="{9C4CA503-F680-4DE1-BE73-CB8226B25FB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3" creationId="{ED07A900-E307-4D08-8312-ACD29DA0551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4" creationId="{718A4FB2-6406-488C-8EE7-403F17CA637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5" creationId="{570187E0-35C1-49AF-A209-3C07B5A7323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6" creationId="{7CF3AFFC-A233-4511-9A0C-A1B25F2CFC4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7" creationId="{6CFDB3ED-B612-4390-A23C-A13E5B241DF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8" creationId="{27BB9B54-80FF-4915-929B-FAA8BAE79F0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899" creationId="{54CD7C3B-51FC-429B-AE59-994059D439F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0" creationId="{D09C2AAD-48D7-4AA1-AC45-6628153AC4D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1" creationId="{135D9161-6163-4851-A8AC-B8BC8CE75AC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2" creationId="{1A4506B7-8434-4FC2-AA00-344215D7BCC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3" creationId="{A1EB1778-7B4E-402E-95A0-80B97800B43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4" creationId="{95DB8CFC-767F-4288-8C14-7F53A074CA1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5" creationId="{B645334E-0CC0-4D2A-8CCC-348F9A36A5E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6" creationId="{9D557A07-02BD-48A5-A8C3-258C4C65400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7" creationId="{AFD5C71D-7016-4D3C-B334-F466A4FC90E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8" creationId="{A7AA64B8-84C5-4A01-A986-55DDF7135EF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09" creationId="{BE9D229F-0D2B-44F0-8636-27B919740A7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0" creationId="{F6C2AAAC-C8E5-40D2-98AA-03573B29BDD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1" creationId="{5376AFB0-C12F-44DE-A949-8292034FA41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2" creationId="{C30AAA6A-8A2B-425A-AFCF-A3916138FFA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3" creationId="{C3758C17-1CD2-45A7-97F4-2D47179C2AF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4" creationId="{42FA7312-4B62-4BEE-847B-7C3CC5502EE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5" creationId="{C1EFF813-90CD-47B0-909E-488694CAC59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6" creationId="{03E2E85A-FE10-4E35-95BF-24303CF294A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7" creationId="{7EAB76A2-F9F7-4587-AE83-87644282BCD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8" creationId="{438364AD-AF8F-43D7-916A-40927E57852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19" creationId="{66A35621-3131-47D5-8E61-C4A3F4FF396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0" creationId="{7D2BCD13-BAC5-49CF-8EBA-289CEFD6DE3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1" creationId="{C72749EF-88E7-4F50-A729-1650817FCAD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2" creationId="{CD6B8601-5F26-4962-93E4-D10E68E84E9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3" creationId="{4FE0ACFC-AEF2-4CFB-8B89-B07AC70C7CF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4" creationId="{A2DB01E9-2772-4A29-BDDF-307F13CBADF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5" creationId="{D8BF3E77-441E-4DE8-868A-594A4DA4076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6" creationId="{EA4948B2-F05D-42F0-B887-B54718C50EF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7" creationId="{6E98E052-373B-4E1D-9F5E-D83C9B90488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8" creationId="{424CB63C-B5E8-4802-A062-10B66CD7652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29" creationId="{17005E08-063A-4AAB-B41E-D9810E21F81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0" creationId="{363F5264-C048-4EE7-868D-A9D5DD4F9C1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1" creationId="{0AD0CB6D-7BCC-428F-9854-ABCC81C36FD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2" creationId="{08203856-38F2-4868-9111-19A185DF002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3" creationId="{0A12D9A3-D508-41E2-AEE2-6A9117D6B97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4" creationId="{DAEC34E8-6C64-41B6-9537-2E3A243FEB9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5" creationId="{FF2C1241-B446-4E78-87C2-5623B36E7C9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6" creationId="{F0CA0828-7A40-45C7-84AA-6600354EADF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7" creationId="{4525A6F3-0DDF-4D3A-AE41-C44947A8201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8" creationId="{DC1756F4-B774-4DD8-A6CD-A02474328A9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39" creationId="{A5F6FE95-935A-43E3-AB3D-7433BA6F461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0" creationId="{DE7E32F8-CD74-4C85-934F-18467257470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1" creationId="{9A7B3CF9-FE58-4637-BB75-16BDFC486E2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2" creationId="{534E65F0-1ADB-4F90-8474-4EAEAEF25A3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3" creationId="{D11E6123-E74B-4092-BB2B-1B875EBA1BA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4" creationId="{85CB10BA-DCC1-42E4-8E70-B0E87F8CC8D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5" creationId="{86CCF58F-E491-44D7-BAB9-7B3D0BA0272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6" creationId="{BEF32629-8EFA-4B60-A17D-8A552869268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7" creationId="{578EAD1B-6FC0-46AD-A9EB-704544D69AB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8" creationId="{22CABAD3-96B5-4C61-9925-6431C68FA1B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49" creationId="{F1E2E6B9-D316-46EA-AC50-0ECD4F92153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0" creationId="{305EDD7F-31CC-46C8-BB18-1F78BAD6322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1" creationId="{8AE8528F-A886-4D6D-8A97-E0DE9E7FFFF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2" creationId="{496ED734-9D79-4F84-9EA1-C98A27AB5F0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3" creationId="{77E08F19-3851-408F-8314-C46AC082BAA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4" creationId="{A5E6D66D-1AB6-429C-ACA7-3EBE9D3A8E6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5" creationId="{0107392B-EC7B-458B-B80D-95E0D5590F8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6" creationId="{491E262A-4AD2-4D5D-9CCB-57BBA3E5820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7" creationId="{62C7365B-CF1B-4872-B2C2-7203FC561B5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8" creationId="{CFFAF335-32B2-4795-A42C-D0F7DEDF859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59" creationId="{10FBDA20-F993-4925-BC74-84EFBFF8C5D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0" creationId="{75AA0B60-9268-42F2-91C8-DBFD5B23C95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1" creationId="{B3F68644-228F-4477-8BA7-457AAC327C0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2" creationId="{C0EAC034-76DC-4A85-974D-46E4F60C263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3" creationId="{025D0027-FC99-443A-8358-7AE32D966EA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4" creationId="{3A690D47-146A-4FE1-A006-CE69B2204A2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5" creationId="{5E10EB0D-D81D-4C0E-BBF5-E91D219DF6B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6" creationId="{8C12C5AC-2D9D-4B37-8586-C5F3F96C63D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7" creationId="{2A78789F-84E2-4E87-B53B-D8E6C9E4D1A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8" creationId="{BF3E4D22-5F6F-4E32-A216-E1435CE3390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69" creationId="{5D48FA18-F791-4128-A62A-8B4D81DE15A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0" creationId="{67A1302D-224D-4400-8423-B486452C742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1" creationId="{C870D25A-E201-4222-A574-AD4329D9394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2" creationId="{7AE3526F-2C90-4B6D-87FA-3294CD95FC2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3" creationId="{3276D146-21FE-4A42-ACF9-8B4A3201181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4" creationId="{464D5434-8820-4314-B654-3BB314C83DF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5" creationId="{7CA07303-79B8-4306-B3EC-AC2D793C5E3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6" creationId="{E1A36C85-532E-4050-8E0D-919395FF193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7" creationId="{136C77A0-F737-449A-BC15-E3F73C51F16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8" creationId="{BE4039DA-D730-4DD3-94C6-BFF17FC8995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79" creationId="{70FB47FE-FF84-4B11-A700-5A0A4C5EF75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0" creationId="{7A69C2C6-880D-4B3A-A85E-7035461803D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1" creationId="{83FF4AEC-C086-4F7B-B305-C5448B51D08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2" creationId="{722C7086-6178-447F-9C07-9CCFC98ED8A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3" creationId="{43826CF9-0496-4700-8955-E4C14FC7F24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4" creationId="{ECC0D1E1-B2CB-4266-AA58-19F8AF79C76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5" creationId="{F1BB90C0-AF78-45F8-BD7D-3C449DEB10B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6" creationId="{6E8343EB-3577-4FD2-A16E-F1412FCF6F9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7" creationId="{259B0B7C-587E-4A56-A3CE-3F636A26583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8" creationId="{ACD64B4D-2F72-4971-B1EC-A87B940BA2E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89" creationId="{4D43C03F-C13E-4AE3-9BB5-1C6248C3165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0" creationId="{FCF36BC5-5493-4E0B-A1D7-3FB110E1BED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1" creationId="{D86CA281-C10D-4799-8E16-B0CF616657C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2" creationId="{38A640A4-CA7C-4597-9D8C-E282E0700A6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3" creationId="{338AA4B5-6426-489D-8B5A-3BA3F44C42D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4" creationId="{14578017-433E-41AC-BDDA-38F3040FC35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5" creationId="{D5E6169A-8E27-48AC-AD06-65064E2515B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6" creationId="{B0073F03-71C4-460F-BB6D-EDC0DFF55C7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7" creationId="{D96E0E29-58CE-4B0B-831B-F5D7FB6AE42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8" creationId="{86018A0F-B2EB-4549-9C37-9F491A762C9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999" creationId="{B9BCF1F5-B124-43FA-A6D5-F3B5B10EE5E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0" creationId="{A539E678-CA65-479D-B768-AD07F9D07C4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1" creationId="{267C06BE-DF68-47B6-B43B-8861D9BB573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2" creationId="{61A48318-1928-4D10-8507-BD2A5D2260B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3" creationId="{E0C347E2-8A23-4780-98CA-ACC7B46103C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4" creationId="{2CD66A7A-91C5-49BE-9893-DD6DFBF8203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5" creationId="{90ED8B3A-80CE-40BC-96F5-A880547B8D1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6" creationId="{3B0EC1BA-3A76-4981-9B36-45BF2BC9B1A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7" creationId="{31209C1C-BED4-4E7E-B926-F643A4097A5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8" creationId="{C054E41D-56D9-4596-91D9-071AB88FF4E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09" creationId="{49B623B9-5386-4B66-A94F-402696CDE1C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0" creationId="{7C706D56-94C4-48F1-AAF2-F5FA6A4C7E2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1" creationId="{72FD7946-171D-49EF-AA7E-3905968A7B3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2" creationId="{240091A8-EA6D-4864-9AD6-8E610D618A8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3" creationId="{A4F75DAF-5698-4F8C-B3B5-985A61457BF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4" creationId="{EB115CE7-F0DC-4751-8F99-DA10CF8B7FE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5" creationId="{74263285-90F0-4BB7-B75A-6EE2B7DD427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6" creationId="{6B3F5175-1FDB-43F0-A706-AF63370C9BA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7" creationId="{5CA51C7E-C605-4D69-A805-3D5A4C51656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8" creationId="{6AC26D66-A83D-4C77-8C34-F2A778FD95B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19" creationId="{C55C6144-3D87-4B73-A722-C2E36D968EC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0" creationId="{1256CAF9-646A-4937-BA7C-A5DF5E782D4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1" creationId="{D679FB70-750C-4A73-BD46-982333713EF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2" creationId="{D9F50A6C-833A-4C1B-BF06-489135DC383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3" creationId="{0D994B2D-19CD-4A62-9424-EF1272A309C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4" creationId="{07408E2D-F0F3-4D2E-9A09-11B6C593474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5" creationId="{98B11374-2A2E-4826-BBD5-69FA8555296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6" creationId="{714A85BC-1C78-45F0-A255-DC123DEF81B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7" creationId="{19FCAFCF-95EA-42B1-8DAF-AD003B6FB34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8" creationId="{91AF294A-FC53-4B83-96BF-815CF70960D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29" creationId="{EEECC02E-8B44-4BE7-8FD9-0AC73789B1E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0" creationId="{23134C15-F363-40E3-9287-B55F5637611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1" creationId="{65B5D7E8-EDE6-4DED-BB0A-F51BFABD6BC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2" creationId="{DFDEAF2C-090F-407B-B1E8-5073869F8AF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3" creationId="{C8C091A4-B8B7-4D95-9EDE-AFB89C9883C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4" creationId="{AD466677-CFD3-46EF-A358-30E2C9F47AD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5" creationId="{E16585E7-7E48-48A2-997E-B126D2F595A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6" creationId="{73304492-7C76-41DA-8687-EAB1A3BAC95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7" creationId="{5D471424-175B-4868-B0D5-7C9B17CDED4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8" creationId="{22DA8F53-4753-4EC7-A319-4026F6DBACE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39" creationId="{8230809E-CCC2-4CBA-B11F-4618E80EB42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0" creationId="{972C8EC3-B237-41D7-9015-01ECC0AD31E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1" creationId="{400A6DED-B056-46B9-B26C-B77FAA8F0B1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2" creationId="{3D2D123F-A233-4EFA-AED4-E8F0A0C7966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3" creationId="{9C859C54-EFAE-43C1-A9CE-A42A07E4F33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4" creationId="{D8F26CA4-210D-4D6A-BB3E-55E8F59D962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5" creationId="{E98E9309-BAE6-4D03-BA46-0B43779DFF8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6" creationId="{AA3E50FF-5407-4F61-860C-BF77831B20E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7" creationId="{C5AE07AD-967B-4676-859E-81F9B4C672D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8" creationId="{3F7C130F-18B2-483B-9CEB-314C3278B6A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49" creationId="{CF33001E-9C6B-47B5-A2E2-124B09A6C3D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0" creationId="{5379B698-38D6-4A50-B6B0-E4CF320DEBE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1" creationId="{1A800BD3-BDD9-4954-9C61-56247356B33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2" creationId="{20E6E04F-1A3E-4058-BAD8-E5391905654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3" creationId="{25A9A596-5FE8-4CAD-A99B-ED8E25795A1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4" creationId="{776D599F-EB61-45E2-8EF0-DB0714A28BD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5" creationId="{67C50E2E-609E-46F4-A0C0-686797455D7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6" creationId="{BACCEC9A-A045-4AC8-BBAA-A0CCC54D2F0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7" creationId="{14E58E90-2919-4C2B-A37C-907A5BB111C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8" creationId="{8FCF5A60-6341-47A6-A5E4-85D028465AA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59" creationId="{FB5EAB9E-02BB-480D-B616-01F8704F484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0" creationId="{3E936CA0-0C39-4971-B5D2-1846F8E4232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1" creationId="{E7D0DFB5-46BF-4DCA-A9EC-973694A1F61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2" creationId="{0E2E911D-53BD-473F-A6B2-143A5846872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3" creationId="{E62756D2-4AB9-479F-9F94-1448E2C0837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4" creationId="{DBA926B0-AD3A-4469-BC14-68DEA29F81C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5" creationId="{E7BF9A83-38E3-40A4-AE53-6772EA7EFCB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6" creationId="{516880EC-5FDA-4E51-9863-C94C32D6E7C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7" creationId="{EC39DECA-BA1B-4049-B26D-9424BAFF80B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8" creationId="{31B1347D-2629-4CF8-A2F0-A4E32E31685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69" creationId="{31F87E55-8CC5-427F-9428-4B52F424E8C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0" creationId="{947584BB-4986-4D2E-8B66-ED41DF83BB8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1" creationId="{6C560BDA-95FC-428D-9291-AF6F257CE91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2" creationId="{FD87A053-D729-4C11-BA24-5EB2B73AA1A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3" creationId="{58F55334-7772-4002-BC65-A27F37820DF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4" creationId="{A22E5690-76B0-48D1-8EEA-6C62611A192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5" creationId="{0058F719-7374-4B42-B76F-D7939D1F880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6" creationId="{18FC11E2-84FF-46C2-B6CC-A9CD3D6E6E4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7" creationId="{2D6CA587-90B8-42DE-8349-3DEC18D8EA8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8" creationId="{619FC1A0-A503-45E9-81F4-EBA9C59D7E7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79" creationId="{570C7489-060F-45BB-8C62-4904F6EC8BA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0" creationId="{9758F0E8-EF91-47ED-9676-B41DB8430AE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1" creationId="{A6288C1A-00C7-41A3-AF4B-1A38218C6A8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2" creationId="{C6B50CE1-BA17-4077-B4F9-24250DDBFEC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3" creationId="{FDED58DE-3E27-48C7-B3BB-A7A337E79AD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4" creationId="{CDC2B2A8-08B0-4F87-ACED-DCA5EE62483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5" creationId="{D314120E-A9C2-4F9D-A6F7-857FBE9A16E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6" creationId="{134D80B2-8ECD-460E-988D-37E5803A8CA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7" creationId="{40AED2F6-C05D-4E1A-84B8-36A206DCB2B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8" creationId="{BCA8CD02-3F37-4A16-BC7D-1C3FBDB4172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89" creationId="{764B5E14-4955-4EE7-BCBF-9B6D1ABBED5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0" creationId="{F68645B8-7F90-4711-973B-ADF0163D29F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1" creationId="{3FF3E2E2-3400-4891-8B32-FEC84C36B7B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2" creationId="{AF759278-F054-45B2-96FC-CE34F887E6F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3" creationId="{BE4B742A-B414-46CF-8FCA-4B1D99A5AF2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4" creationId="{866FC409-3919-4E4C-9FF5-CA68EDF44F7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5" creationId="{B5AAB688-0A11-476B-BDD2-C28193B08AF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6" creationId="{C28C4AC8-D0A5-4D05-9465-68C71A0A9E1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7" creationId="{3976ED01-E4A9-4EB6-8D21-11375A3045D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8" creationId="{09421FD0-D7EF-4D68-BD22-6C690BF645D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099" creationId="{66051DA0-58AD-4727-8699-D7F10A74FD2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0" creationId="{34992F2E-91CC-4E4C-AB26-D8C524DE1D6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1" creationId="{4DB3E1CE-53C0-4FEA-B6D1-0486CA68265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2" creationId="{C684366D-AC34-4CBA-AAEE-E1F85AEA712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3" creationId="{5C7D127C-BF9D-46C7-854A-537DF244455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4" creationId="{D352B6B9-20A1-406A-82D5-C0EAC47F449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5" creationId="{C6572A9C-3FD3-428F-946C-D2AD4B950CF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6" creationId="{A02BFDEC-4911-47AE-8170-53317F58DDA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7" creationId="{B4E730C0-614C-4362-82B8-6524563D998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8" creationId="{5DACD47A-4A42-4BC3-AE7E-351360033B1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09" creationId="{FD4E2940-CC64-4FBE-8900-9F8BE5FD7D6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0" creationId="{FFB41FB5-38EC-47AD-84A0-E8D7568841B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1" creationId="{08E5118D-A5F1-4D31-BD77-B1B1E7077E5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2" creationId="{8E759031-040C-467B-A07A-143B65FF38B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3" creationId="{B0A10BD9-4478-47C8-BD34-0971288D945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4" creationId="{4B5256DF-FCED-4FD3-87B9-21A68A99127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5" creationId="{67FFC83F-C819-4F05-ACA9-E04DBDD5AA0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6" creationId="{BA2CC58D-B6D3-417B-BB0D-84601130961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7" creationId="{6B70D8EA-F24A-405D-BC79-FC6E7501E1D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8" creationId="{F221E6E8-45CF-4357-9BFA-71388332200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19" creationId="{F168F112-5028-4AD3-8C35-95FDE017E43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0" creationId="{2C4B6589-D83A-436A-9FF0-1E3B518E81C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1" creationId="{4C3FC63F-D8B9-4A40-BB55-B1609DD646A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2" creationId="{C361B109-E0FE-49E4-827E-72B69C7E66C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3" creationId="{45526319-E460-486C-83C7-8667088044A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4" creationId="{833EBF59-0900-4971-B257-A65CE0039BC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5" creationId="{508D93B4-B8BE-49B6-9A51-740D0946C59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6" creationId="{5D529D70-88B5-47F0-8D40-A8A949EA219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7" creationId="{D5D149A4-903C-4A1D-BFE2-91A67CE5CAB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8" creationId="{2B7DD737-B8D9-40D9-B59A-F96FCC9B13A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29" creationId="{BDC750B1-9511-4347-A5C4-3954B8FCDF1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0" creationId="{0614FC83-391F-48BC-9683-1E02110DF84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1" creationId="{AAB83FEF-0451-439E-BADD-207C0FBFA33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2" creationId="{5D9365DF-FC99-439F-B7A9-C9FFB013535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3" creationId="{7A1F7288-3A3E-40AE-9B04-54DB9EC9685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4" creationId="{8049D8A6-E0F9-4C79-B3C0-9F9DEC31645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5" creationId="{1B0D2AF5-C909-461D-ABE9-2FB8C8B5976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6" creationId="{227E23F9-AA3C-4032-BE3D-4CC8C0F9BA5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7" creationId="{42F3E979-EABD-49B9-821A-B127D2969E7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8" creationId="{81A5B134-D35F-4DFF-A8A1-FD664886DA6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39" creationId="{15CBBA4D-3A5B-4A32-BCB5-E96DA1DB670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0" creationId="{CC818BFC-FCFA-4128-A985-3741DE93702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1" creationId="{F7CC996F-7A13-49DC-A24E-70EA5DE9BDD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2" creationId="{83E04161-029A-465A-A1B2-472F9B79369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3" creationId="{13A72C2C-CE04-4764-940D-741D45F0CF9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4" creationId="{637D25C2-5067-44F5-B069-98E683FF576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5" creationId="{388BC5B3-F04C-4BB9-845E-6D4418F0AA5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6" creationId="{17410A74-5C7E-4E1F-8E0A-EA214090E3A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7" creationId="{FD6A60A2-8EAA-4071-9CC0-D9BA5B30F9A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8" creationId="{18591138-3036-4112-99A8-30C4FBDFAA7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49" creationId="{007DF3BB-72C8-4B3A-ADB1-6A6228A3802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0" creationId="{DB1C1EC8-2695-4D50-B4C9-87A3BDF38E4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1" creationId="{C3A2DEA0-FBBD-45E8-BFE2-2903BB34277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2" creationId="{09DAF2F1-61B5-4D05-A30A-B553DA5AE1D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3" creationId="{3BB7D728-EB8D-486E-9627-C772D4D4DC8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4" creationId="{B42BE5CC-0F54-4115-99D4-6D30A50B82A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5" creationId="{0F094A86-DC89-422C-A80D-BE89D3BC6A9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6" creationId="{A973CBA0-9587-444B-99A4-87B0269BC1C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7" creationId="{F3B9A5E5-E903-475D-B37F-48460C16FE4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8" creationId="{8EDACD5E-5D9F-41B4-B448-18384CBEC3A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59" creationId="{4CD00162-AA82-412A-AAA3-2FB3FC0D842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0" creationId="{62DECC21-E4B5-4888-BBBF-9FE6332D2D9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1" creationId="{799DA0FE-6291-4927-A00A-911244ED919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2" creationId="{93BC9223-C323-436E-B572-F67B5182BFE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3" creationId="{7A199983-FB77-41F5-984F-9969A89428B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4" creationId="{B0A5172D-FE6E-46C7-A288-1C0AC18392E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5" creationId="{71C8C820-04AA-4009-A7EC-9907950BACC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6" creationId="{C88A9641-0F67-46F9-87E1-DBC6FA9393C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7" creationId="{59203AA5-B9E3-4D57-B8D6-D45BA2D0B25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8" creationId="{3421FEBD-431B-4881-85BA-678A9597179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69" creationId="{230D11EC-95D3-4BEE-A6D0-0E7F95D6F45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0" creationId="{A861E2DF-D9CB-4CFE-BE65-364835DCBD8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1" creationId="{34443383-F67E-4076-93C6-9775BCFC88B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2" creationId="{C21FDDB6-054A-4858-8747-8B724E0C9C6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3" creationId="{2575EC29-7F8D-4851-A7EA-B3340EDA9F3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4" creationId="{C00850F4-8347-41EF-9B30-68B2DBF4B32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5" creationId="{EF39B0B2-63FC-4837-9F4F-400C850731E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6" creationId="{FA4A4D09-622C-4381-B0F9-C6E28AB6A97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7" creationId="{3D0D903C-5180-4484-AC27-98C923E20E3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8" creationId="{80487185-503F-4F8D-BBCC-2FA82EC9003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79" creationId="{BF198229-D2EE-4939-A856-4184E43F097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0" creationId="{DF72BB57-11E3-4089-B348-17C31532822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1" creationId="{0CA05BF7-EA24-4F50-BCA4-F8A7C1D0659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2" creationId="{E4AC3AA5-3730-4291-9888-4A7140D5308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3" creationId="{81339CBA-BC89-49CF-A5BA-9B87BFAD800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4" creationId="{AA6E6218-75DA-4FB5-A0A0-B4498AF4345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5" creationId="{7F7F0ACF-260B-4429-B07E-2AD8169537A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6" creationId="{55F22601-C019-4C77-8DE0-7A63CF6FD0D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7" creationId="{9199389E-8FD6-449E-B6E6-B38B00CDEB9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8" creationId="{DD6BD2E8-90AE-4A90-9089-C5092D46B1A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89" creationId="{AFB779D5-89CA-4DF7-A58C-1A8337204FC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0" creationId="{5746F547-AB97-466B-9510-698B6955B77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1" creationId="{A8AFD546-E260-472D-AB78-A461BCF9BF5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2" creationId="{3E309EB0-0F5E-4469-B93C-A70AA6B31BC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3" creationId="{B33F4DFD-7C16-4AB5-9720-F347FBB861F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4" creationId="{CF6A1C00-9F39-4432-9492-A36D8F55B57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5" creationId="{EE57FAF7-92D3-4268-A118-C7EB771FC39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6" creationId="{C71E4A12-B5AD-4E8A-9D4D-C6359B1AC47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7" creationId="{F0C0FF29-0A0B-4D62-BFA1-21597734278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8" creationId="{587A419F-05E4-4C3C-8FC4-3429FDC3626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199" creationId="{66A0AE94-B516-44B1-A80D-F26680456F9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0" creationId="{84066C67-6730-4217-8708-796C03D070A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1" creationId="{AEF85F72-257C-42F2-B573-5337202E9D2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2" creationId="{04571A9B-201C-4875-9FCC-C1BC1E13FF5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3" creationId="{A97C7A78-344B-4660-9396-7C7096402D4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4" creationId="{8DD0E56B-30FD-4A19-B184-2C078DD2234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5" creationId="{0DE45B03-EC2C-404C-B258-0A490F85469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6" creationId="{EF6FDF3B-9AE2-4602-B827-7877BE2F1B3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7" creationId="{12231161-25A6-4B2F-9AA3-D114978DDB2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8" creationId="{86074A27-9C79-4D27-BC63-13899D7A5ED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09" creationId="{11EE5971-8F8F-4EA6-B505-7901D47B42E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0" creationId="{5639A5F8-1AA9-425C-B050-4D71752F466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1" creationId="{65B1F856-4F84-49FA-8603-130AA26D52C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2" creationId="{E85F5ED6-CB7B-4247-9BF0-1165D21ED4E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3" creationId="{0D940AFE-07AB-4E37-9439-056913A833C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4" creationId="{0B7443B8-D080-403F-BA7E-DA3DBFDE3BB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5" creationId="{BD63DBB7-17F3-44A9-9C26-7F3F5BFF17E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6" creationId="{FFD66CB7-84DB-4D36-AF0D-C26144111F1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7" creationId="{373E8EB5-E8BE-4823-A9F3-1D1A8105204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8" creationId="{C07F0E5C-254E-4C92-BD34-114A3856B34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19" creationId="{2012329F-9F40-4689-BCDA-624680ED82D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0" creationId="{1C8E7755-0CEE-437D-AAA7-28A519DD2C7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1" creationId="{7C504ED8-FB0B-4118-AF3C-58824E67190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2" creationId="{F2F90E9E-870A-4BE3-BBB8-E330680AFC8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3" creationId="{0B3308D7-3D44-4129-828D-306E6920D52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4" creationId="{3ECA1C38-070F-4618-9137-8B720E83B95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5" creationId="{F740DDBB-53C0-446F-B6D7-24B5F57EE34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6" creationId="{4F18EC87-A1E3-480A-8D5F-CA76CC3C0EC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7" creationId="{7CEE7451-5352-4D39-AE41-583FA9455C4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8" creationId="{2B6C16F8-B63B-4D5E-9CE0-CFA7B053E8D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29" creationId="{4C64D69E-D05F-4325-97BB-AC03BA0BFEC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0" creationId="{0AB15FB5-85A8-40DD-9967-482C04B2E31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1" creationId="{241B2C82-2CC6-4C0C-BFC2-6FFF9B76307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2" creationId="{0E54B9D0-1DEB-4DC7-9F77-9B5167DA5AC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3" creationId="{1909B55D-8BD0-48BE-963C-26018012AB1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4" creationId="{08D6EA49-0394-4A17-9538-E9A331BC84E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5" creationId="{49C842DB-A952-49E0-B4D0-DCD5B446135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6" creationId="{2F8A7F08-5965-4C00-9DB4-B52783B5AC2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7" creationId="{9F13ED31-527D-43A2-80BD-BF009FD506E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8" creationId="{961EF618-3FD3-4EF4-8074-EECA3B45820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39" creationId="{473A563A-8C13-45E7-883B-16FC97BAAE8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0" creationId="{B43A442A-ADBC-4B32-92E7-9B6A2EB0B89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1" creationId="{48693CBC-3940-47DB-9FFF-9531D74DC86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2" creationId="{C28124FA-5672-4178-ACA8-6B8BA13D04E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3" creationId="{A95F6B14-B351-4F1D-B53F-B7F3E741A45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4" creationId="{385522A0-8B55-4724-B524-A5C11EC70AE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5" creationId="{6DC5D200-B15A-494A-9F3C-004FB03AE3C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6" creationId="{90858418-CABC-441A-B311-785E603D4C3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7" creationId="{5D612CA3-149B-4B07-B537-2DB37088B63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8" creationId="{84DE6D44-29A4-4B5A-88AF-6C2797D766B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49" creationId="{0BEE4795-CC55-466A-B0A4-9BAD0283B51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0" creationId="{ECDF0A6E-45C9-444A-A345-4DBE9D4543A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1" creationId="{03050CB8-98AD-4AAD-B9D8-634E1B537A0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2" creationId="{BAA4A539-0698-4944-B69C-FD004EF8B67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3" creationId="{1F970593-A568-43B5-92DB-DDDC60ADE3D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4" creationId="{56E0432F-8CCA-47E1-AEA7-7B79295F2A8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5" creationId="{8912E4AF-D3AF-4FB8-8184-63EA5667860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6" creationId="{DE576431-46E8-40C4-9A85-943E69DF952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7" creationId="{71FE74BD-BF6C-4952-A9A0-05A106D0423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8" creationId="{9E730DE3-B397-4091-A063-C31851729E4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59" creationId="{6C52A7BE-7091-438A-A3AC-3F0AAF83A28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0" creationId="{3BB172EC-AF85-492F-BD5F-4AC079048F6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1" creationId="{A1ABA16D-6DB9-49C3-B226-A82338EB79B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2" creationId="{3046D699-FE61-415A-91C7-15D2951BBD1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3" creationId="{D72837A9-27F7-485F-A19F-0F7BB811886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4" creationId="{7337D9EC-19D8-4ABD-B073-C625D6E1DE5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5" creationId="{4A8C71A5-7A80-496A-805A-79CF41821C3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6" creationId="{694A1B5B-59E2-4D27-B106-53527CD72E9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7" creationId="{7D843EAF-9F90-42E1-84D3-066B65E8987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8" creationId="{26C7D5A1-53F9-48D6-A2C8-816FE441004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69" creationId="{9BF46594-B81F-4C8F-BE84-6AE366C5C8B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0" creationId="{A55BBFC8-A046-4385-ACDB-92B0FF3E8B0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1" creationId="{7E5E352A-9708-4644-9F1B-9C9ADA8252A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2" creationId="{FECF6DAB-75CC-43C1-91D1-34968B4B922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3" creationId="{DB2187DE-634D-40FC-B6AC-AA0539E1D74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4" creationId="{E8922097-900D-49D3-AB21-BB4489068F8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5" creationId="{7710301D-B8AA-411B-A9E8-8DE39BA0815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6" creationId="{B16F8D9E-74AA-478A-BA97-B9790FECEA0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7" creationId="{65F0BA7B-C8E1-4DED-A011-2B346A5CD3A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8" creationId="{B2CF64FA-8176-48B6-93C4-BDB7B00177E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79" creationId="{AB9B7F64-7EF9-46D0-AC6B-E9BF72D24E0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0" creationId="{46C694B3-89D9-4B6F-BC16-EFB148ACECF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1" creationId="{A9B45362-487F-4DCC-9EA6-873204A0516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2" creationId="{D0FD7612-BD13-498B-8E83-DFF687784CE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3" creationId="{B10FE5C3-94D2-4F10-9D7C-92992B00959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4" creationId="{D2808623-64D6-417B-A87A-29028B8F46C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5" creationId="{59BF0AE7-4C93-4B69-9430-2EF71B0D2BA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6" creationId="{7EF1C63A-8736-4D41-A07D-802BBB88A17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7" creationId="{7BDA75F2-6B4B-4531-AEA0-033C25C6E0B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8" creationId="{66DFB8C4-CBFF-43FB-854D-861C24C2D20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89" creationId="{E3CBCAED-04BC-4140-A73B-DF54483D02F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0" creationId="{5B9AC074-6965-4AF3-9AFA-C1D4352A354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1" creationId="{33042011-F368-4B13-8471-E6FD792A3B8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2" creationId="{6A7BDFC4-647F-4941-8A13-C0189C377C6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3" creationId="{3218E512-1694-4C88-8FE8-9E60960BB11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4" creationId="{9DFE742B-93E7-4B28-8B9D-D5FCA72B0B8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5" creationId="{AB7CD0E6-9121-4778-A4D8-107B03887E0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6" creationId="{73FB49CF-2BB8-48E2-BB61-547733AA565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7" creationId="{B45A39AA-7EA2-4CFB-824A-22CFBB7D2BE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8" creationId="{E1A30B4C-6BAF-4F1C-A0C5-0C25F79ECF2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299" creationId="{B6884491-618B-4A4E-A9F6-3501BD2DE00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0" creationId="{AF38E8A1-2D67-4C05-9C32-8A3F3F7323E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1" creationId="{C313FDA1-4CE1-4224-95F3-8491D322A7B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2" creationId="{FBE00163-F4F9-4C5F-A5B9-C7B66FAD7C6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3" creationId="{6B204A1D-5C08-4579-BC32-0F595AADE69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4" creationId="{9D598D7E-330A-4384-8AAB-F3CC1C7B670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5" creationId="{8231F63F-2FD6-4F28-94E2-9A74DAB9FBA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6" creationId="{F35B0F1D-7FB6-49F2-B78A-EE3C85F7876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7" creationId="{DC29A2B8-F5BC-4BF7-B93E-F0C31303D3D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8" creationId="{EB5FF28B-FA8A-429B-8B2E-0F9513B8BBC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09" creationId="{1E12F14E-1F0F-4363-9FDA-4A1DB274274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0" creationId="{6DE276D1-7EED-4318-AF97-7940E60D45D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1" creationId="{F90F722E-B2FD-4D9C-90A4-30445C0BBA5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2" creationId="{466CA754-FE15-4F88-91E4-EB36641DDC6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3" creationId="{33ED6506-76DE-4938-A577-C2D4984A802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4" creationId="{D1C78D1F-3E9D-4981-A95C-4B3605D7931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5" creationId="{FFEC3238-CC77-422B-8EC1-3A70131A3E0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6" creationId="{A254E9DF-A17C-49C6-B9B2-4D0B04C8CA3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7" creationId="{D2AC6549-1909-4EC3-AA61-FDC9E736A13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8" creationId="{4BBE5BE9-6835-4E7D-AA9A-9E9614AF95C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19" creationId="{E5F13059-2FF6-422C-BD29-1A2952AE837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0" creationId="{A778446B-5874-4D05-B9C2-EF95B4FFEFA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1" creationId="{5E101DD9-226A-4ED0-81F1-C7D9ED3652E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2" creationId="{21E2911C-DB8F-4C7E-84E1-90468026B8D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3" creationId="{A983F593-02B7-4A4E-9858-64CCD1F3D24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4" creationId="{68DAB82F-B8C6-4FE7-9DD7-1C4B322C5B3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5" creationId="{01D29CC2-A206-43A4-B4A7-7E26CAB1FED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6" creationId="{5ABC0FCA-3A48-4E08-BF52-AE9F8579A83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7" creationId="{7BD80DD7-2844-49C8-AC00-C602697175B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8" creationId="{F5FF4ED8-C155-45E1-8963-C3DBD871F64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29" creationId="{64E8AD22-A03E-466D-8845-EA8E32558B3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0" creationId="{B26E3ACB-AB0C-40EC-8616-E069267C131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1" creationId="{35B1C9BC-D1DD-4B16-BE17-B310D9F0390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2" creationId="{C192003A-5968-4AA2-855B-191BBF891BD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3" creationId="{11627D43-C154-4634-AB38-0A88C810820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4" creationId="{E7FA3EEC-9B07-4C0C-A8A6-1CD00E9FBB3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5" creationId="{FE25CA6A-A9F5-4086-A9BE-9E1752E070F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6" creationId="{39885BE2-3572-4596-B086-4C92D0484BE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7" creationId="{DD1D1FDB-B83A-49E6-9090-D0B1C47BEC6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8" creationId="{259D2F37-E6B8-4D97-9411-8459C3BB967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39" creationId="{8AA53F5A-EB52-4D3D-9BFA-381AD452DA5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0" creationId="{35A1999F-FDB6-416C-A05D-98BDAB9489B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1" creationId="{862E2022-4084-401D-A154-CC212E282B3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2" creationId="{0A54F750-4BEB-4824-A477-8992F2CDFEF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3" creationId="{025C4BD2-B112-4177-967A-19F56CB7407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4" creationId="{D38EA0CC-E6F2-4E6F-B305-CE84F67B922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5" creationId="{46590626-1F4B-4A42-A7C8-35A769CC1DC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6" creationId="{C36BEDE7-AB45-48D5-B8FB-96D964D0954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7" creationId="{98C3AA2D-0378-42C9-885E-8DBF469E989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8" creationId="{31540765-32AE-4E3E-AE28-51B9194680A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49" creationId="{6D696A0C-C373-4283-A692-B622C79CA51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0" creationId="{87F3AB66-0D3C-44FE-8F47-020E67B7D54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1" creationId="{F9342A66-D8F5-4CE4-B979-078401B1C18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2" creationId="{CB42ECA0-08B8-4788-B716-181A106B1A2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3" creationId="{3E38B2EE-5511-4C34-A249-D794EBA4B1D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4" creationId="{DCBC389B-1324-44F0-8FF5-02E296749B3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5" creationId="{D70B5A8A-87CA-46A3-901B-91591CBD5D6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6" creationId="{8C5C5101-3650-440C-A31F-F76CBCA790E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7" creationId="{C552D649-A61A-4E62-89EA-3123A735453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8" creationId="{F25A8498-33F4-4439-BD8A-6C4A239F0BD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59" creationId="{DCE2754B-A6B9-4C1F-8A2A-5AECBCFBEA2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0" creationId="{12196A27-FF46-4930-A341-A23AE06AD64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1" creationId="{A6DA5B01-8508-4256-964D-1C42FC03343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2" creationId="{F982033D-166D-4298-892A-47617BA6A52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3" creationId="{3BD7D4CF-75DD-4F7B-99C9-4E720A5BD16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4" creationId="{DD4129A6-189A-4662-8D60-C3AD3C58FBD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5" creationId="{EAA8BD92-E54D-48C3-A625-B7F8FA288D3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6" creationId="{FBBDD60D-D8B2-4D0E-B346-EA415B373FB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7" creationId="{26B899CD-B235-458E-90BF-5B372E171FF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8" creationId="{D08C717A-190E-4FD3-A76B-DF7EA1C99F5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69" creationId="{ECCD8D64-CDD6-4F9A-A630-70D0C799D95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0" creationId="{DB6F4498-C96C-4AF8-BBB8-232902873BC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1" creationId="{AA754AA4-5250-4139-B0FE-23719E40E15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2" creationId="{E956EC18-BB28-47DA-8615-7A217B4FB00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3" creationId="{631BABC1-6D6E-47C7-9C92-495061B7450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4" creationId="{4A20300E-517F-4558-94D1-43021746F6B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5" creationId="{A4EA05F9-DB7E-4130-BCB1-13DFF3A086F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6" creationId="{58B81404-C36C-44BC-BFFE-25BF4544C35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7" creationId="{7586B49E-CA0B-4DB9-A4FA-40E210614BF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8" creationId="{8F646AA8-61E0-417B-9932-1335F717C3E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79" creationId="{22311AEB-8260-40EF-90C8-C0246FAF93F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0" creationId="{35EB29A8-2993-49D0-854C-749EABCC3D2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1" creationId="{9CE25B5A-1C83-4F70-B676-B323A478D19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2" creationId="{825EB009-13FE-4A55-BEEB-5B0EF405EE8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3" creationId="{A5D20913-E8FD-4218-AB60-A8E096D474B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4" creationId="{5AA6A252-D6C0-47FC-B1CB-BCDE1BA3833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5" creationId="{97242DEA-A1CC-4FC1-810B-65798F5C1B0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6" creationId="{CB80625A-64AD-44FA-8F64-399C648B4F4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7" creationId="{47D4C9C7-0F76-44EE-BF15-EEA84407535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8" creationId="{BFFFEBAE-6232-4026-BE44-2B90D610891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89" creationId="{11F50809-8541-4B4E-ADFC-CA947CC280C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0" creationId="{4C9C5072-96F4-4F5A-AC07-BD81187E8DC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1" creationId="{617490F2-59E2-401A-822E-3915B3B23F4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2" creationId="{D8757B65-16DB-4CD0-A4AC-3F0573B2B97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3" creationId="{01218EB6-5DE0-4F61-AFAE-FFA156C208A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4" creationId="{B9F31648-3AB8-451A-854E-69C0344B78C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5" creationId="{FD979692-FE53-4AF1-B75B-6BB5F79CA7C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6" creationId="{43C043CD-7E26-4656-B040-54BD7A4E41C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7" creationId="{0F9F222B-FAEB-4A75-BE6B-CEE1D31F9BA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8" creationId="{5E22EAD6-BE08-452F-AE9D-EE9977BF982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399" creationId="{9A96A4E7-18E6-496A-A256-114D5CC1B40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0" creationId="{34E561C3-74EB-416F-992D-A6A9195A4A6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1" creationId="{F287F821-8760-4FF5-87F5-88B20542B72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2" creationId="{93CF8606-5D36-469E-B060-ED1943EA6E7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3" creationId="{56B470CD-3319-40BA-B966-E139140D0A0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4" creationId="{F26ED44D-1B4F-45FA-9887-3063415F932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5" creationId="{8D1B0AFF-2490-4C98-9B89-22F434D0AA3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6" creationId="{17B64826-8560-44E0-A6B2-EE36785309E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7" creationId="{A725ED7B-52CE-486D-A857-DF9C170695B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8" creationId="{70503F0C-ED4E-4EC1-9594-CE935E4B438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09" creationId="{25C55834-9AEE-41D5-AFFB-6C371CC515A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0" creationId="{1919AD84-C8D4-4569-AB81-BA6EF2EE5FC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1" creationId="{C5A3196B-6276-414E-86EA-77527F91F15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2" creationId="{EBF13E94-319A-4063-AF82-E5AE911ABDB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3" creationId="{A3B505D8-F95A-4038-8D84-6354CE59AED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4" creationId="{A720BEA6-B4C2-4C62-98B6-8D57C170586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5" creationId="{043FBD47-11B8-4B16-8E9F-FDE1CBB1551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6" creationId="{9EE4BC66-FA41-4A76-9D2C-F6F146BA553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7" creationId="{00E04004-94EB-47AB-BF7E-B9D77E60FBC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8" creationId="{3F0C4A68-0EC7-4922-BF8C-2FBF3166220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19" creationId="{ECE16BE6-1E35-47CB-8D8A-E2BA823AA896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0" creationId="{46984581-6869-474F-9306-9B17DB5CC40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1" creationId="{96C6D9FB-CC02-4CD7-AD05-61E82137868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2" creationId="{8B10FCDB-71EE-42BB-9849-C570499705E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3" creationId="{D5609866-5F42-4DE1-92CA-746D888B76E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4" creationId="{A05309C4-C8A9-422E-ADCC-92C591C02CC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5" creationId="{E26253BB-5950-4D45-965C-751D9774188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6" creationId="{CFDBD7C2-8E8A-4D90-B827-BA4AD150BF1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7" creationId="{C0C13A3B-3F71-4823-B5B2-D0125052BF6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8" creationId="{07026DCF-C788-44FD-AB41-4374256EED2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29" creationId="{A18DF220-C935-48B9-8127-348F0F429E5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0" creationId="{B141B8A9-B6F5-4E6E-9609-C1E1EC78521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1" creationId="{39912EE1-FBB4-40A3-82EF-3C7E9BC93D8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2" creationId="{7E7BA7FC-8DD3-452F-888B-38F582FC125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3" creationId="{5417BDE2-4E8C-46BB-A0E0-BBA9AD8D3E6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4" creationId="{D6F379C9-E6CF-462F-A5BB-77F6E3E1C81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5" creationId="{FD60E411-2A2F-4682-BB82-05F59A9E090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6" creationId="{AA865A8F-6175-4A20-9EC9-0300EDFB5C1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7" creationId="{CFCA4648-0316-497A-8825-A6B349F7358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8" creationId="{A977C09F-06C8-4D52-A6A3-14275391C69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39" creationId="{C2E8F5A3-3D6E-4A0F-AC98-C644A5F8B8E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0" creationId="{863B37DE-9735-44F5-BBAD-856F988DDDE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1" creationId="{F7675AB6-BC23-45AA-860D-EFD035A1762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2" creationId="{1ED9DBBE-22D1-402E-95EB-9E3EC135D43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3" creationId="{B2D66873-587B-4CBC-9E0C-8CA51ABA748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4" creationId="{0CFFEEC3-21B0-44C7-A4EC-284D10A550C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5" creationId="{DE721670-9A4A-41B3-8A58-13B987E9D45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6" creationId="{16FD846F-ED68-4B1A-8BF5-F19A2C7D9F67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7" creationId="{CBA6AE0B-6AB3-4166-B603-3C8C735C64A8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8" creationId="{4AE40FE0-CF74-4C9E-9A50-F0E8BBF51A6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49" creationId="{6B0CD46B-EDD0-4885-B006-428EDFB43E8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0" creationId="{52709B37-4A51-45AD-95B2-3F62792F215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1" creationId="{F2D1F59A-B89D-4119-8446-D0E1787A206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2" creationId="{C09C85E5-9F76-4D6F-BC4B-E32FEE370FBD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3" creationId="{57B20622-406E-469C-A092-9E6DAE5A589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4" creationId="{58DCB0A3-2006-4212-8C29-5E946BC533A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5" creationId="{E9F0EEC7-88F6-49BB-976F-85874470996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6" creationId="{2865E06F-2494-4A32-8483-2EBA3609867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7" creationId="{7590A4C7-98A6-4869-9E60-68B9CFF2919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8" creationId="{12261DCC-C08D-4D43-9650-2BD59DB24B6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59" creationId="{76B87BBD-A28D-47A9-A3BF-FC18565FDCBE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0" creationId="{FEE29410-2B08-482C-A506-B5092EC6FE90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1" creationId="{AB485CE4-5FBD-46AF-ADC9-861EBFB6520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2" creationId="{990A6C08-6049-48DE-A412-F38F9ACC6D45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3" creationId="{8D6C6934-9BBD-4D52-9E25-F176C612087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4" creationId="{26467FAA-151E-4380-83C9-8A81DC0E0FD4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5" creationId="{422E83AD-C308-4488-BE28-D7E61458E27C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6" creationId="{075E5CBA-54AE-4B8D-B17A-8F857572464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7" creationId="{CA45D743-142E-436E-98AA-F6D039BB211F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8" creationId="{4BA2C302-A890-488C-A2D5-E53A94F8B709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69" creationId="{7D3ED27C-EC1F-444D-B399-767381C15E81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70" creationId="{BB874EA5-4D92-49CE-A2A9-8D2E7AC2BE0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71" creationId="{A2CC79C4-61ED-454C-8EDE-EF41B651F302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72" creationId="{CA89EC06-49C1-4E94-A7BE-29B0B3A4628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73" creationId="{E48D6B4C-AADE-478A-8DCD-D7E725078A23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74" creationId="{01749A36-3BC9-4571-9968-6A905F47396A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75" creationId="{6E935269-7D21-4B7E-ACCB-766C8C79403B}"/>
          </ac:spMkLst>
        </pc:spChg>
        <pc:spChg chg="mod">
          <ac:chgData name="Jin MiKang" userId="6a263c56821d2111" providerId="LiveId" clId="{07D7ADB7-496C-4C3B-B0E2-BC1D9C580ED0}" dt="2020-11-26T01:40:45.524" v="388" actId="27803"/>
          <ac:spMkLst>
            <pc:docMk/>
            <pc:sldMk cId="2142822213" sldId="339"/>
            <ac:spMk id="1476" creationId="{B6C2A8A8-E27A-401E-AF8B-091F3CDE3A3F}"/>
          </ac:spMkLst>
        </pc:spChg>
        <pc:grpChg chg="mod">
          <ac:chgData name="Jin MiKang" userId="6a263c56821d2111" providerId="LiveId" clId="{07D7ADB7-496C-4C3B-B0E2-BC1D9C580ED0}" dt="2020-11-26T01:33:42.314" v="327" actId="1076"/>
          <ac:grpSpMkLst>
            <pc:docMk/>
            <pc:sldMk cId="2142822213" sldId="339"/>
            <ac:grpSpMk id="10" creationId="{2693CCF4-41E7-4417-8999-FE3DCFA134A5}"/>
          </ac:grpSpMkLst>
        </pc:grpChg>
        <pc:grpChg chg="mod">
          <ac:chgData name="Jin MiKang" userId="6a263c56821d2111" providerId="LiveId" clId="{07D7ADB7-496C-4C3B-B0E2-BC1D9C580ED0}" dt="2020-11-26T01:33:26.591" v="323" actId="27803"/>
          <ac:grpSpMkLst>
            <pc:docMk/>
            <pc:sldMk cId="2142822213" sldId="339"/>
            <ac:grpSpMk id="11" creationId="{2693CCF4-41E7-4417-8999-FE3DCFA134A5}"/>
          </ac:grpSpMkLst>
        </pc:grpChg>
        <pc:grpChg chg="mod">
          <ac:chgData name="Jin MiKang" userId="6a263c56821d2111" providerId="LiveId" clId="{07D7ADB7-496C-4C3B-B0E2-BC1D9C580ED0}" dt="2020-11-26T01:33:26.591" v="323" actId="27803"/>
          <ac:grpSpMkLst>
            <pc:docMk/>
            <pc:sldMk cId="2142822213" sldId="339"/>
            <ac:grpSpMk id="14" creationId="{2693CCF4-41E7-4417-8999-FE3DCFA134A5}"/>
          </ac:grpSpMkLst>
        </pc:grpChg>
        <pc:grpChg chg="mod">
          <ac:chgData name="Jin MiKang" userId="6a263c56821d2111" providerId="LiveId" clId="{07D7ADB7-496C-4C3B-B0E2-BC1D9C580ED0}" dt="2020-11-26T01:40:45.524" v="388" actId="27803"/>
          <ac:grpSpMkLst>
            <pc:docMk/>
            <pc:sldMk cId="2142822213" sldId="339"/>
            <ac:grpSpMk id="744" creationId="{70972D6C-10BE-4AD7-8A5E-9FC3DDFE1800}"/>
          </ac:grpSpMkLst>
        </pc:grpChg>
        <pc:grpChg chg="mod">
          <ac:chgData name="Jin MiKang" userId="6a263c56821d2111" providerId="LiveId" clId="{07D7ADB7-496C-4C3B-B0E2-BC1D9C580ED0}" dt="2020-11-26T01:40:45.524" v="388" actId="27803"/>
          <ac:grpSpMkLst>
            <pc:docMk/>
            <pc:sldMk cId="2142822213" sldId="339"/>
            <ac:grpSpMk id="745" creationId="{70972D6C-10BE-4AD7-8A5E-9FC3DDFE1800}"/>
          </ac:grpSpMkLst>
        </pc:grpChg>
        <pc:grpChg chg="mod">
          <ac:chgData name="Jin MiKang" userId="6a263c56821d2111" providerId="LiveId" clId="{07D7ADB7-496C-4C3B-B0E2-BC1D9C580ED0}" dt="2020-11-26T01:40:45.524" v="388" actId="27803"/>
          <ac:grpSpMkLst>
            <pc:docMk/>
            <pc:sldMk cId="2142822213" sldId="339"/>
            <ac:grpSpMk id="748" creationId="{70972D6C-10BE-4AD7-8A5E-9FC3DDFE1800}"/>
          </ac:grpSpMkLst>
        </pc:grpChg>
        <pc:graphicFrameChg chg="add del mod">
          <ac:chgData name="Jin MiKang" userId="6a263c56821d2111" providerId="LiveId" clId="{07D7ADB7-496C-4C3B-B0E2-BC1D9C580ED0}" dt="2020-11-26T01:30:16.250" v="320" actId="478"/>
          <ac:graphicFrameMkLst>
            <pc:docMk/>
            <pc:sldMk cId="2142822213" sldId="339"/>
            <ac:graphicFrameMk id="7" creationId="{15D25E58-42E1-4791-ABC8-A26A52D2682A}"/>
          </ac:graphicFrameMkLst>
        </pc:graphicFrameChg>
        <pc:picChg chg="del">
          <ac:chgData name="Jin MiKang" userId="6a263c56821d2111" providerId="LiveId" clId="{07D7ADB7-496C-4C3B-B0E2-BC1D9C580ED0}" dt="2020-11-26T01:17:33.418" v="280" actId="478"/>
          <ac:picMkLst>
            <pc:docMk/>
            <pc:sldMk cId="2142822213" sldId="339"/>
            <ac:picMk id="2" creationId="{235F50C1-4383-4C13-B6CE-8B458C8E049A}"/>
          </ac:picMkLst>
        </pc:picChg>
        <pc:picChg chg="add del mod">
          <ac:chgData name="Jin MiKang" userId="6a263c56821d2111" providerId="LiveId" clId="{07D7ADB7-496C-4C3B-B0E2-BC1D9C580ED0}" dt="2020-11-26T01:26:09.942" v="303" actId="478"/>
          <ac:picMkLst>
            <pc:docMk/>
            <pc:sldMk cId="2142822213" sldId="339"/>
            <ac:picMk id="2" creationId="{742F2CD1-6B8B-49C6-8D1F-C29A48BA9C14}"/>
          </ac:picMkLst>
        </pc:picChg>
        <pc:picChg chg="add del mod">
          <ac:chgData name="Jin MiKang" userId="6a263c56821d2111" providerId="LiveId" clId="{07D7ADB7-496C-4C3B-B0E2-BC1D9C580ED0}" dt="2020-11-27T06:16:45.344" v="2298"/>
          <ac:picMkLst>
            <pc:docMk/>
            <pc:sldMk cId="2142822213" sldId="339"/>
            <ac:picMk id="2" creationId="{B534D5B0-C448-49A7-B141-F63BB9D71377}"/>
          </ac:picMkLst>
        </pc:picChg>
        <pc:picChg chg="add del mod">
          <ac:chgData name="Jin MiKang" userId="6a263c56821d2111" providerId="LiveId" clId="{07D7ADB7-496C-4C3B-B0E2-BC1D9C580ED0}" dt="2020-11-27T06:17:27.822" v="2299"/>
          <ac:picMkLst>
            <pc:docMk/>
            <pc:sldMk cId="2142822213" sldId="339"/>
            <ac:picMk id="4" creationId="{61CC74BE-D07A-4BB1-BF6B-0866FB3C32B6}"/>
          </ac:picMkLst>
        </pc:picChg>
        <pc:picChg chg="add del mod">
          <ac:chgData name="Jin MiKang" userId="6a263c56821d2111" providerId="LiveId" clId="{07D7ADB7-496C-4C3B-B0E2-BC1D9C580ED0}" dt="2020-11-26T01:18:07.876" v="286" actId="478"/>
          <ac:picMkLst>
            <pc:docMk/>
            <pc:sldMk cId="2142822213" sldId="339"/>
            <ac:picMk id="5" creationId="{246DC181-1BD3-4A54-9B04-68429DEF0FFD}"/>
          </ac:picMkLst>
        </pc:picChg>
        <pc:picChg chg="add del mod">
          <ac:chgData name="Jin MiKang" userId="6a263c56821d2111" providerId="LiveId" clId="{07D7ADB7-496C-4C3B-B0E2-BC1D9C580ED0}" dt="2020-11-27T06:19:45.909" v="2300"/>
          <ac:picMkLst>
            <pc:docMk/>
            <pc:sldMk cId="2142822213" sldId="339"/>
            <ac:picMk id="5" creationId="{F4FBEAE3-AE5F-48EF-B03A-32A2B4A192E2}"/>
          </ac:picMkLst>
        </pc:picChg>
        <pc:picChg chg="add del mod modCrop">
          <ac:chgData name="Jin MiKang" userId="6a263c56821d2111" providerId="LiveId" clId="{07D7ADB7-496C-4C3B-B0E2-BC1D9C580ED0}" dt="2020-11-26T01:28:21.778" v="315" actId="478"/>
          <ac:picMkLst>
            <pc:docMk/>
            <pc:sldMk cId="2142822213" sldId="339"/>
            <ac:picMk id="5" creationId="{F56B612D-B05E-4129-9214-A7256687ED03}"/>
          </ac:picMkLst>
        </pc:picChg>
        <pc:picChg chg="add del mod">
          <ac:chgData name="Jin MiKang" userId="6a263c56821d2111" providerId="LiveId" clId="{07D7ADB7-496C-4C3B-B0E2-BC1D9C580ED0}" dt="2020-11-26T01:24:36.373" v="290" actId="478"/>
          <ac:picMkLst>
            <pc:docMk/>
            <pc:sldMk cId="2142822213" sldId="339"/>
            <ac:picMk id="6" creationId="{23FE9AEA-CF59-45C5-BEFA-B93BF676EA02}"/>
          </ac:picMkLst>
        </pc:picChg>
        <pc:picChg chg="add mod">
          <ac:chgData name="Jin MiKang" userId="6a263c56821d2111" providerId="LiveId" clId="{07D7ADB7-496C-4C3B-B0E2-BC1D9C580ED0}" dt="2020-11-27T06:19:45.909" v="2300"/>
          <ac:picMkLst>
            <pc:docMk/>
            <pc:sldMk cId="2142822213" sldId="339"/>
            <ac:picMk id="6" creationId="{2619F36A-C39F-48CF-87A3-CECC375B83D0}"/>
          </ac:picMkLst>
        </pc:picChg>
        <pc:picChg chg="add del mod modCrop">
          <ac:chgData name="Jin MiKang" userId="6a263c56821d2111" providerId="LiveId" clId="{07D7ADB7-496C-4C3B-B0E2-BC1D9C580ED0}" dt="2020-11-26T01:37:08.526" v="356" actId="478"/>
          <ac:picMkLst>
            <pc:docMk/>
            <pc:sldMk cId="2142822213" sldId="339"/>
            <ac:picMk id="9" creationId="{2693CCF4-41E7-4417-8999-FE3DCFA134A5}"/>
          </ac:picMkLst>
        </pc:picChg>
        <pc:picChg chg="add del mod modCrop">
          <ac:chgData name="Jin MiKang" userId="6a263c56821d2111" providerId="LiveId" clId="{07D7ADB7-496C-4C3B-B0E2-BC1D9C580ED0}" dt="2020-11-26T01:42:32.844" v="400" actId="478"/>
          <ac:picMkLst>
            <pc:docMk/>
            <pc:sldMk cId="2142822213" sldId="339"/>
            <ac:picMk id="743" creationId="{70972D6C-10BE-4AD7-8A5E-9FC3DDFE1800}"/>
          </ac:picMkLst>
        </pc:picChg>
        <pc:picChg chg="add mod modCrop">
          <ac:chgData name="Jin MiKang" userId="6a263c56821d2111" providerId="LiveId" clId="{07D7ADB7-496C-4C3B-B0E2-BC1D9C580ED0}" dt="2020-11-26T01:43:10.624" v="409" actId="1076"/>
          <ac:picMkLst>
            <pc:docMk/>
            <pc:sldMk cId="2142822213" sldId="339"/>
            <ac:picMk id="1478" creationId="{1493E9C6-85D6-4467-9E74-AD1994AA30A5}"/>
          </ac:picMkLst>
        </pc:picChg>
      </pc:sldChg>
      <pc:sldChg chg="addSp delSp modSp mod">
        <pc:chgData name="Jin MiKang" userId="6a263c56821d2111" providerId="LiveId" clId="{07D7ADB7-496C-4C3B-B0E2-BC1D9C580ED0}" dt="2020-11-27T06:19:45.909" v="2300"/>
        <pc:sldMkLst>
          <pc:docMk/>
          <pc:sldMk cId="2603621264" sldId="340"/>
        </pc:sldMkLst>
        <pc:picChg chg="add del mod">
          <ac:chgData name="Jin MiKang" userId="6a263c56821d2111" providerId="LiveId" clId="{07D7ADB7-496C-4C3B-B0E2-BC1D9C580ED0}" dt="2020-11-26T01:25:21.816" v="297" actId="478"/>
          <ac:picMkLst>
            <pc:docMk/>
            <pc:sldMk cId="2603621264" sldId="340"/>
            <ac:picMk id="2" creationId="{92C8B7DD-FDCC-4815-88B1-432FF1B55032}"/>
          </ac:picMkLst>
        </pc:picChg>
        <pc:picChg chg="add mod">
          <ac:chgData name="Jin MiKang" userId="6a263c56821d2111" providerId="LiveId" clId="{07D7ADB7-496C-4C3B-B0E2-BC1D9C580ED0}" dt="2020-11-27T06:19:45.909" v="2300"/>
          <ac:picMkLst>
            <pc:docMk/>
            <pc:sldMk cId="2603621264" sldId="340"/>
            <ac:picMk id="2" creationId="{A68394EE-7192-4910-9169-19F411DEDFB4}"/>
          </ac:picMkLst>
        </pc:picChg>
        <pc:picChg chg="del">
          <ac:chgData name="Jin MiKang" userId="6a263c56821d2111" providerId="LiveId" clId="{07D7ADB7-496C-4C3B-B0E2-BC1D9C580ED0}" dt="2020-11-26T01:18:10.010" v="287" actId="478"/>
          <ac:picMkLst>
            <pc:docMk/>
            <pc:sldMk cId="2603621264" sldId="340"/>
            <ac:picMk id="4" creationId="{DBDD2C43-8DCD-48F3-8F47-67ABAF2A1621}"/>
          </ac:picMkLst>
        </pc:picChg>
        <pc:picChg chg="add del mod">
          <ac:chgData name="Jin MiKang" userId="6a263c56821d2111" providerId="LiveId" clId="{07D7ADB7-496C-4C3B-B0E2-BC1D9C580ED0}" dt="2020-11-26T01:26:07.573" v="302" actId="478"/>
          <ac:picMkLst>
            <pc:docMk/>
            <pc:sldMk cId="2603621264" sldId="340"/>
            <ac:picMk id="5" creationId="{B18A3033-B113-46D3-A219-39DE22685266}"/>
          </ac:picMkLst>
        </pc:picChg>
        <pc:picChg chg="add del mod">
          <ac:chgData name="Jin MiKang" userId="6a263c56821d2111" providerId="LiveId" clId="{07D7ADB7-496C-4C3B-B0E2-BC1D9C580ED0}" dt="2020-11-26T01:34:45.315" v="340" actId="478"/>
          <ac:picMkLst>
            <pc:docMk/>
            <pc:sldMk cId="2603621264" sldId="340"/>
            <ac:picMk id="6" creationId="{9E21947D-1520-4DCE-81A3-D21398DBBC9B}"/>
          </ac:picMkLst>
        </pc:picChg>
        <pc:picChg chg="add del mod modCrop">
          <ac:chgData name="Jin MiKang" userId="6a263c56821d2111" providerId="LiveId" clId="{07D7ADB7-496C-4C3B-B0E2-BC1D9C580ED0}" dt="2020-11-26T01:37:25.039" v="358" actId="478"/>
          <ac:picMkLst>
            <pc:docMk/>
            <pc:sldMk cId="2603621264" sldId="340"/>
            <ac:picMk id="8" creationId="{446A6F5F-6003-473E-820C-8422B89966E5}"/>
          </ac:picMkLst>
        </pc:picChg>
        <pc:picChg chg="add del mod modCrop">
          <ac:chgData name="Jin MiKang" userId="6a263c56821d2111" providerId="LiveId" clId="{07D7ADB7-496C-4C3B-B0E2-BC1D9C580ED0}" dt="2020-11-26T01:43:19.835" v="412" actId="478"/>
          <ac:picMkLst>
            <pc:docMk/>
            <pc:sldMk cId="2603621264" sldId="340"/>
            <ac:picMk id="9" creationId="{CD34E014-E787-46AE-9C8C-D84FA0CA435E}"/>
          </ac:picMkLst>
        </pc:picChg>
        <pc:picChg chg="add del mod">
          <ac:chgData name="Jin MiKang" userId="6a263c56821d2111" providerId="LiveId" clId="{07D7ADB7-496C-4C3B-B0E2-BC1D9C580ED0}" dt="2020-11-26T01:43:18.668" v="411"/>
          <ac:picMkLst>
            <pc:docMk/>
            <pc:sldMk cId="2603621264" sldId="340"/>
            <ac:picMk id="10" creationId="{A6F3DD3B-DC10-48A4-9958-B2E0F8700DFF}"/>
          </ac:picMkLst>
        </pc:picChg>
        <pc:picChg chg="add mod modCrop">
          <ac:chgData name="Jin MiKang" userId="6a263c56821d2111" providerId="LiveId" clId="{07D7ADB7-496C-4C3B-B0E2-BC1D9C580ED0}" dt="2020-11-26T01:44:23.144" v="433" actId="1076"/>
          <ac:picMkLst>
            <pc:docMk/>
            <pc:sldMk cId="2603621264" sldId="340"/>
            <ac:picMk id="11" creationId="{2B0686E3-C10D-4A1B-9AFF-1097FDF3FDA2}"/>
          </ac:picMkLst>
        </pc:picChg>
      </pc:sldChg>
      <pc:sldChg chg="addSp delSp modSp add mod">
        <pc:chgData name="Jin MiKang" userId="6a263c56821d2111" providerId="LiveId" clId="{07D7ADB7-496C-4C3B-B0E2-BC1D9C580ED0}" dt="2020-11-27T06:34:16.238" v="2307"/>
        <pc:sldMkLst>
          <pc:docMk/>
          <pc:sldMk cId="2772880656" sldId="341"/>
        </pc:sldMkLst>
        <pc:spChg chg="mod">
          <ac:chgData name="Jin MiKang" userId="6a263c56821d2111" providerId="LiveId" clId="{07D7ADB7-496C-4C3B-B0E2-BC1D9C580ED0}" dt="2020-11-26T08:41:49.034" v="1088" actId="20577"/>
          <ac:spMkLst>
            <pc:docMk/>
            <pc:sldMk cId="2772880656" sldId="341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7:00:53.827" v="701" actId="2711"/>
          <ac:spMkLst>
            <pc:docMk/>
            <pc:sldMk cId="2772880656" sldId="341"/>
            <ac:spMk id="6" creationId="{A12762BD-2BF6-43C1-82F6-9CBDF9EEE8F2}"/>
          </ac:spMkLst>
        </pc:spChg>
        <pc:spChg chg="del">
          <ac:chgData name="Jin MiKang" userId="6a263c56821d2111" providerId="LiveId" clId="{07D7ADB7-496C-4C3B-B0E2-BC1D9C580ED0}" dt="2020-11-26T06:46:22.745" v="609" actId="478"/>
          <ac:spMkLst>
            <pc:docMk/>
            <pc:sldMk cId="2772880656" sldId="341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2772880656" sldId="341"/>
            <ac:picMk id="2" creationId="{D847F903-935E-4678-AE26-094369707873}"/>
          </ac:picMkLst>
        </pc:picChg>
      </pc:sldChg>
      <pc:sldChg chg="addSp modSp add mod">
        <pc:chgData name="Jin MiKang" userId="6a263c56821d2111" providerId="LiveId" clId="{07D7ADB7-496C-4C3B-B0E2-BC1D9C580ED0}" dt="2020-11-27T06:34:16.238" v="2307"/>
        <pc:sldMkLst>
          <pc:docMk/>
          <pc:sldMk cId="3064313058" sldId="342"/>
        </pc:sldMkLst>
        <pc:spChg chg="mod">
          <ac:chgData name="Jin MiKang" userId="6a263c56821d2111" providerId="LiveId" clId="{07D7ADB7-496C-4C3B-B0E2-BC1D9C580ED0}" dt="2020-11-26T08:41:50.846" v="1090" actId="20577"/>
          <ac:spMkLst>
            <pc:docMk/>
            <pc:sldMk cId="3064313058" sldId="342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6:49:02.076" v="671" actId="20577"/>
          <ac:spMkLst>
            <pc:docMk/>
            <pc:sldMk cId="3064313058" sldId="342"/>
            <ac:spMk id="6" creationId="{A12762BD-2BF6-43C1-82F6-9CBDF9EEE8F2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3064313058" sldId="342"/>
            <ac:picMk id="2" creationId="{5A1C3A1E-206C-499D-94AE-4E455B914583}"/>
          </ac:picMkLst>
        </pc:picChg>
      </pc:sldChg>
      <pc:sldChg chg="addSp modSp add mod">
        <pc:chgData name="Jin MiKang" userId="6a263c56821d2111" providerId="LiveId" clId="{07D7ADB7-496C-4C3B-B0E2-BC1D9C580ED0}" dt="2020-11-27T06:34:16.238" v="2307"/>
        <pc:sldMkLst>
          <pc:docMk/>
          <pc:sldMk cId="2512237496" sldId="343"/>
        </pc:sldMkLst>
        <pc:spChg chg="mod">
          <ac:chgData name="Jin MiKang" userId="6a263c56821d2111" providerId="LiveId" clId="{07D7ADB7-496C-4C3B-B0E2-BC1D9C580ED0}" dt="2020-11-26T08:42:04.759" v="1103" actId="20577"/>
          <ac:spMkLst>
            <pc:docMk/>
            <pc:sldMk cId="2512237496" sldId="343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7:24:08.482" v="722" actId="20577"/>
          <ac:spMkLst>
            <pc:docMk/>
            <pc:sldMk cId="2512237496" sldId="343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2512237496" sldId="343"/>
            <ac:picMk id="2" creationId="{98EFAB2F-0418-412E-A7FA-95CF53CE67B8}"/>
          </ac:picMkLst>
        </pc:picChg>
      </pc:sldChg>
      <pc:sldChg chg="addSp modSp add mod">
        <pc:chgData name="Jin MiKang" userId="6a263c56821d2111" providerId="LiveId" clId="{07D7ADB7-496C-4C3B-B0E2-BC1D9C580ED0}" dt="2020-11-27T06:34:16.238" v="2307"/>
        <pc:sldMkLst>
          <pc:docMk/>
          <pc:sldMk cId="4293740670" sldId="344"/>
        </pc:sldMkLst>
        <pc:spChg chg="mod">
          <ac:chgData name="Jin MiKang" userId="6a263c56821d2111" providerId="LiveId" clId="{07D7ADB7-496C-4C3B-B0E2-BC1D9C580ED0}" dt="2020-11-26T07:28:10.767" v="736"/>
          <ac:spMkLst>
            <pc:docMk/>
            <pc:sldMk cId="4293740670" sldId="344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4:16.238" v="2307"/>
          <ac:picMkLst>
            <pc:docMk/>
            <pc:sldMk cId="4293740670" sldId="344"/>
            <ac:picMk id="2" creationId="{543CE28C-AC5D-4C51-8D64-B1BDA77FBD83}"/>
          </ac:picMkLst>
        </pc:picChg>
      </pc:sldChg>
      <pc:sldChg chg="addSp modSp add mod">
        <pc:chgData name="Jin MiKang" userId="6a263c56821d2111" providerId="LiveId" clId="{07D7ADB7-496C-4C3B-B0E2-BC1D9C580ED0}" dt="2020-11-27T06:38:42.876" v="2309"/>
        <pc:sldMkLst>
          <pc:docMk/>
          <pc:sldMk cId="1702890695" sldId="345"/>
        </pc:sldMkLst>
        <pc:spChg chg="mod">
          <ac:chgData name="Jin MiKang" userId="6a263c56821d2111" providerId="LiveId" clId="{07D7ADB7-496C-4C3B-B0E2-BC1D9C580ED0}" dt="2020-11-26T07:42:42.257" v="823"/>
          <ac:spMkLst>
            <pc:docMk/>
            <pc:sldMk cId="1702890695" sldId="345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38:42.876" v="2309"/>
          <ac:picMkLst>
            <pc:docMk/>
            <pc:sldMk cId="1702890695" sldId="345"/>
            <ac:picMk id="2" creationId="{6D29AC6F-F09B-41F4-8E5C-CCF7A961FAA3}"/>
          </ac:picMkLst>
        </pc:picChg>
      </pc:sldChg>
      <pc:sldChg chg="addSp modSp add mod">
        <pc:chgData name="Jin MiKang" userId="6a263c56821d2111" providerId="LiveId" clId="{07D7ADB7-496C-4C3B-B0E2-BC1D9C580ED0}" dt="2020-11-27T06:41:17.659" v="2310"/>
        <pc:sldMkLst>
          <pc:docMk/>
          <pc:sldMk cId="3836346435" sldId="346"/>
        </pc:sldMkLst>
        <pc:spChg chg="mod">
          <ac:chgData name="Jin MiKang" userId="6a263c56821d2111" providerId="LiveId" clId="{07D7ADB7-496C-4C3B-B0E2-BC1D9C580ED0}" dt="2020-11-26T07:47:49.330" v="866" actId="20577"/>
          <ac:spMkLst>
            <pc:docMk/>
            <pc:sldMk cId="3836346435" sldId="346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1:17.659" v="2310"/>
          <ac:picMkLst>
            <pc:docMk/>
            <pc:sldMk cId="3836346435" sldId="346"/>
            <ac:picMk id="2" creationId="{F908FC0A-3141-4386-8E27-8B61D7419894}"/>
          </ac:picMkLst>
        </pc:picChg>
      </pc:sldChg>
      <pc:sldChg chg="addSp modSp add mod">
        <pc:chgData name="Jin MiKang" userId="6a263c56821d2111" providerId="LiveId" clId="{07D7ADB7-496C-4C3B-B0E2-BC1D9C580ED0}" dt="2020-11-27T06:41:17.659" v="2310"/>
        <pc:sldMkLst>
          <pc:docMk/>
          <pc:sldMk cId="3973097546" sldId="347"/>
        </pc:sldMkLst>
        <pc:spChg chg="mod">
          <ac:chgData name="Jin MiKang" userId="6a263c56821d2111" providerId="LiveId" clId="{07D7ADB7-496C-4C3B-B0E2-BC1D9C580ED0}" dt="2020-11-26T07:48:44.539" v="878"/>
          <ac:spMkLst>
            <pc:docMk/>
            <pc:sldMk cId="3973097546" sldId="347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1:17.659" v="2310"/>
          <ac:picMkLst>
            <pc:docMk/>
            <pc:sldMk cId="3973097546" sldId="347"/>
            <ac:picMk id="2" creationId="{EBC7FA70-8E72-4A0C-B349-EE5ADE889456}"/>
          </ac:picMkLst>
        </pc:picChg>
      </pc:sldChg>
      <pc:sldChg chg="addSp modSp add mod">
        <pc:chgData name="Jin MiKang" userId="6a263c56821d2111" providerId="LiveId" clId="{07D7ADB7-496C-4C3B-B0E2-BC1D9C580ED0}" dt="2020-11-27T06:41:17.659" v="2310"/>
        <pc:sldMkLst>
          <pc:docMk/>
          <pc:sldMk cId="2801183251" sldId="348"/>
        </pc:sldMkLst>
        <pc:spChg chg="mod">
          <ac:chgData name="Jin MiKang" userId="6a263c56821d2111" providerId="LiveId" clId="{07D7ADB7-496C-4C3B-B0E2-BC1D9C580ED0}" dt="2020-11-26T07:48:51.097" v="879"/>
          <ac:spMkLst>
            <pc:docMk/>
            <pc:sldMk cId="2801183251" sldId="348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1:17.659" v="2310"/>
          <ac:picMkLst>
            <pc:docMk/>
            <pc:sldMk cId="2801183251" sldId="348"/>
            <ac:picMk id="2" creationId="{2FC753C3-3555-42B3-9CC7-CFDBB0D79649}"/>
          </ac:picMkLst>
        </pc:picChg>
      </pc:sldChg>
      <pc:sldChg chg="add del">
        <pc:chgData name="Jin MiKang" userId="6a263c56821d2111" providerId="LiveId" clId="{07D7ADB7-496C-4C3B-B0E2-BC1D9C580ED0}" dt="2020-11-26T07:50:24.828" v="892" actId="47"/>
        <pc:sldMkLst>
          <pc:docMk/>
          <pc:sldMk cId="2636541959" sldId="349"/>
        </pc:sldMkLst>
      </pc:sldChg>
      <pc:sldChg chg="add del">
        <pc:chgData name="Jin MiKang" userId="6a263c56821d2111" providerId="LiveId" clId="{07D7ADB7-496C-4C3B-B0E2-BC1D9C580ED0}" dt="2020-11-26T07:50:24.828" v="892" actId="47"/>
        <pc:sldMkLst>
          <pc:docMk/>
          <pc:sldMk cId="3645055654" sldId="350"/>
        </pc:sldMkLst>
      </pc:sldChg>
      <pc:sldChg chg="addSp delSp modSp add mod">
        <pc:chgData name="Jin MiKang" userId="6a263c56821d2111" providerId="LiveId" clId="{07D7ADB7-496C-4C3B-B0E2-BC1D9C580ED0}" dt="2020-11-27T06:44:37.757" v="2311"/>
        <pc:sldMkLst>
          <pc:docMk/>
          <pc:sldMk cId="2789966287" sldId="351"/>
        </pc:sldMkLst>
        <pc:spChg chg="mod">
          <ac:chgData name="Jin MiKang" userId="6a263c56821d2111" providerId="LiveId" clId="{07D7ADB7-496C-4C3B-B0E2-BC1D9C580ED0}" dt="2020-11-26T07:49:16.839" v="885"/>
          <ac:spMkLst>
            <pc:docMk/>
            <pc:sldMk cId="2789966287" sldId="351"/>
            <ac:spMk id="10" creationId="{FEDA58A1-CD2F-4E93-AB69-2A6D83082AB9}"/>
          </ac:spMkLst>
        </pc:spChg>
        <pc:picChg chg="add del mod">
          <ac:chgData name="Jin MiKang" userId="6a263c56821d2111" providerId="LiveId" clId="{07D7ADB7-496C-4C3B-B0E2-BC1D9C580ED0}" dt="2020-11-27T06:44:37.757" v="2311"/>
          <ac:picMkLst>
            <pc:docMk/>
            <pc:sldMk cId="2789966287" sldId="351"/>
            <ac:picMk id="2" creationId="{6ADE0AB1-18EC-417F-822E-152064A6F8B7}"/>
          </ac:picMkLst>
        </pc:picChg>
        <pc:picChg chg="add mod">
          <ac:chgData name="Jin MiKang" userId="6a263c56821d2111" providerId="LiveId" clId="{07D7ADB7-496C-4C3B-B0E2-BC1D9C580ED0}" dt="2020-11-27T06:44:37.757" v="2311"/>
          <ac:picMkLst>
            <pc:docMk/>
            <pc:sldMk cId="2789966287" sldId="351"/>
            <ac:picMk id="4" creationId="{83498DB9-4BC9-4E18-832E-F699B61230C7}"/>
          </ac:picMkLst>
        </pc:picChg>
      </pc:sldChg>
      <pc:sldChg chg="addSp delSp modSp add mod">
        <pc:chgData name="Jin MiKang" userId="6a263c56821d2111" providerId="LiveId" clId="{07D7ADB7-496C-4C3B-B0E2-BC1D9C580ED0}" dt="2020-11-27T06:44:37.757" v="2311"/>
        <pc:sldMkLst>
          <pc:docMk/>
          <pc:sldMk cId="2121271700" sldId="352"/>
        </pc:sldMkLst>
        <pc:spChg chg="mod">
          <ac:chgData name="Jin MiKang" userId="6a263c56821d2111" providerId="LiveId" clId="{07D7ADB7-496C-4C3B-B0E2-BC1D9C580ED0}" dt="2020-11-26T07:49:50.705" v="890" actId="20577"/>
          <ac:spMkLst>
            <pc:docMk/>
            <pc:sldMk cId="2121271700" sldId="352"/>
            <ac:spMk id="10" creationId="{FEDA58A1-CD2F-4E93-AB69-2A6D83082AB9}"/>
          </ac:spMkLst>
        </pc:spChg>
        <pc:picChg chg="add del mod">
          <ac:chgData name="Jin MiKang" userId="6a263c56821d2111" providerId="LiveId" clId="{07D7ADB7-496C-4C3B-B0E2-BC1D9C580ED0}" dt="2020-11-27T06:44:37.757" v="2311"/>
          <ac:picMkLst>
            <pc:docMk/>
            <pc:sldMk cId="2121271700" sldId="352"/>
            <ac:picMk id="2" creationId="{2F8A4604-1D36-4073-AEF5-1A789081AE56}"/>
          </ac:picMkLst>
        </pc:picChg>
        <pc:picChg chg="add mod">
          <ac:chgData name="Jin MiKang" userId="6a263c56821d2111" providerId="LiveId" clId="{07D7ADB7-496C-4C3B-B0E2-BC1D9C580ED0}" dt="2020-11-27T06:44:37.757" v="2311"/>
          <ac:picMkLst>
            <pc:docMk/>
            <pc:sldMk cId="2121271700" sldId="352"/>
            <ac:picMk id="4" creationId="{3AD7A4A1-05F5-468E-9F42-EB04BB016015}"/>
          </ac:picMkLst>
        </pc:picChg>
      </pc:sldChg>
      <pc:sldChg chg="addSp modSp add mod">
        <pc:chgData name="Jin MiKang" userId="6a263c56821d2111" providerId="LiveId" clId="{07D7ADB7-496C-4C3B-B0E2-BC1D9C580ED0}" dt="2020-11-27T06:44:37.757" v="2311"/>
        <pc:sldMkLst>
          <pc:docMk/>
          <pc:sldMk cId="1290872762" sldId="353"/>
        </pc:sldMkLst>
        <pc:spChg chg="mod">
          <ac:chgData name="Jin MiKang" userId="6a263c56821d2111" providerId="LiveId" clId="{07D7ADB7-496C-4C3B-B0E2-BC1D9C580ED0}" dt="2020-11-26T07:50:06.631" v="891"/>
          <ac:spMkLst>
            <pc:docMk/>
            <pc:sldMk cId="1290872762" sldId="353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4:37.757" v="2311"/>
          <ac:picMkLst>
            <pc:docMk/>
            <pc:sldMk cId="1290872762" sldId="353"/>
            <ac:picMk id="2" creationId="{61367C8D-6B89-412F-8C05-3D444CBD0226}"/>
          </ac:picMkLst>
        </pc:picChg>
      </pc:sldChg>
      <pc:sldChg chg="add del">
        <pc:chgData name="Jin MiKang" userId="6a263c56821d2111" providerId="LiveId" clId="{07D7ADB7-496C-4C3B-B0E2-BC1D9C580ED0}" dt="2020-11-26T07:50:24.828" v="892" actId="47"/>
        <pc:sldMkLst>
          <pc:docMk/>
          <pc:sldMk cId="1093879808" sldId="354"/>
        </pc:sldMkLst>
      </pc:sldChg>
      <pc:sldChg chg="addSp modSp add mod">
        <pc:chgData name="Jin MiKang" userId="6a263c56821d2111" providerId="LiveId" clId="{07D7ADB7-496C-4C3B-B0E2-BC1D9C580ED0}" dt="2020-11-27T06:44:37.757" v="2311"/>
        <pc:sldMkLst>
          <pc:docMk/>
          <pc:sldMk cId="1856004574" sldId="354"/>
        </pc:sldMkLst>
        <pc:spChg chg="mod">
          <ac:chgData name="Jin MiKang" userId="6a263c56821d2111" providerId="LiveId" clId="{07D7ADB7-496C-4C3B-B0E2-BC1D9C580ED0}" dt="2020-11-26T07:52:08.672" v="919" actId="20577"/>
          <ac:spMkLst>
            <pc:docMk/>
            <pc:sldMk cId="1856004574" sldId="354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4:37.757" v="2311"/>
          <ac:picMkLst>
            <pc:docMk/>
            <pc:sldMk cId="1856004574" sldId="354"/>
            <ac:picMk id="2" creationId="{0F1FBCDB-51C1-460E-BA35-C67290F50E31}"/>
          </ac:picMkLst>
        </pc:picChg>
      </pc:sldChg>
      <pc:sldChg chg="addSp modSp add mod">
        <pc:chgData name="Jin MiKang" userId="6a263c56821d2111" providerId="LiveId" clId="{07D7ADB7-496C-4C3B-B0E2-BC1D9C580ED0}" dt="2020-11-27T06:44:37.757" v="2311"/>
        <pc:sldMkLst>
          <pc:docMk/>
          <pc:sldMk cId="875137581" sldId="355"/>
        </pc:sldMkLst>
        <pc:spChg chg="mod">
          <ac:chgData name="Jin MiKang" userId="6a263c56821d2111" providerId="LiveId" clId="{07D7ADB7-496C-4C3B-B0E2-BC1D9C580ED0}" dt="2020-11-26T07:52:23.551" v="920"/>
          <ac:spMkLst>
            <pc:docMk/>
            <pc:sldMk cId="875137581" sldId="355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4:37.757" v="2311"/>
          <ac:picMkLst>
            <pc:docMk/>
            <pc:sldMk cId="875137581" sldId="355"/>
            <ac:picMk id="2" creationId="{EB2F2E52-F85C-4658-888F-2DAE51446C12}"/>
          </ac:picMkLst>
        </pc:picChg>
      </pc:sldChg>
      <pc:sldChg chg="add del">
        <pc:chgData name="Jin MiKang" userId="6a263c56821d2111" providerId="LiveId" clId="{07D7ADB7-496C-4C3B-B0E2-BC1D9C580ED0}" dt="2020-11-26T07:50:24.828" v="892" actId="47"/>
        <pc:sldMkLst>
          <pc:docMk/>
          <pc:sldMk cId="1965651573" sldId="355"/>
        </pc:sldMkLst>
      </pc:sldChg>
      <pc:sldChg chg="addSp modSp add mod ord">
        <pc:chgData name="Jin MiKang" userId="6a263c56821d2111" providerId="LiveId" clId="{07D7ADB7-496C-4C3B-B0E2-BC1D9C580ED0}" dt="2020-11-27T06:46:40.815" v="2318"/>
        <pc:sldMkLst>
          <pc:docMk/>
          <pc:sldMk cId="1364111772" sldId="356"/>
        </pc:sldMkLst>
        <pc:spChg chg="mod">
          <ac:chgData name="Jin MiKang" userId="6a263c56821d2111" providerId="LiveId" clId="{07D7ADB7-496C-4C3B-B0E2-BC1D9C580ED0}" dt="2020-11-26T07:52:35.485" v="921"/>
          <ac:spMkLst>
            <pc:docMk/>
            <pc:sldMk cId="1364111772" sldId="356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4:37.757" v="2311"/>
          <ac:picMkLst>
            <pc:docMk/>
            <pc:sldMk cId="1364111772" sldId="356"/>
            <ac:picMk id="2" creationId="{633F497E-14F7-4708-955C-A39DDCE185F8}"/>
          </ac:picMkLst>
        </pc:picChg>
      </pc:sldChg>
      <pc:sldChg chg="addSp delSp modSp add mod ord">
        <pc:chgData name="Jin MiKang" userId="6a263c56821d2111" providerId="LiveId" clId="{07D7ADB7-496C-4C3B-B0E2-BC1D9C580ED0}" dt="2020-11-27T06:49:03.545" v="2321"/>
        <pc:sldMkLst>
          <pc:docMk/>
          <pc:sldMk cId="278948354" sldId="357"/>
        </pc:sldMkLst>
        <pc:spChg chg="mod">
          <ac:chgData name="Jin MiKang" userId="6a263c56821d2111" providerId="LiveId" clId="{07D7ADB7-496C-4C3B-B0E2-BC1D9C580ED0}" dt="2020-11-27T06:46:53.405" v="2319"/>
          <ac:spMkLst>
            <pc:docMk/>
            <pc:sldMk cId="278948354" sldId="357"/>
            <ac:spMk id="10" creationId="{FEDA58A1-CD2F-4E93-AB69-2A6D83082AB9}"/>
          </ac:spMkLst>
        </pc:spChg>
        <pc:picChg chg="add del mod">
          <ac:chgData name="Jin MiKang" userId="6a263c56821d2111" providerId="LiveId" clId="{07D7ADB7-496C-4C3B-B0E2-BC1D9C580ED0}" dt="2020-11-27T06:47:52.872" v="2320"/>
          <ac:picMkLst>
            <pc:docMk/>
            <pc:sldMk cId="278948354" sldId="357"/>
            <ac:picMk id="2" creationId="{3E05AF1B-828F-47AE-8B9F-C0DB5B8A555F}"/>
          </ac:picMkLst>
        </pc:picChg>
        <pc:picChg chg="add del mod">
          <ac:chgData name="Jin MiKang" userId="6a263c56821d2111" providerId="LiveId" clId="{07D7ADB7-496C-4C3B-B0E2-BC1D9C580ED0}" dt="2020-11-27T06:49:03.545" v="2321"/>
          <ac:picMkLst>
            <pc:docMk/>
            <pc:sldMk cId="278948354" sldId="357"/>
            <ac:picMk id="4" creationId="{2955BE35-A801-4379-97B0-B272FE995D2B}"/>
          </ac:picMkLst>
        </pc:picChg>
        <pc:picChg chg="add mod">
          <ac:chgData name="Jin MiKang" userId="6a263c56821d2111" providerId="LiveId" clId="{07D7ADB7-496C-4C3B-B0E2-BC1D9C580ED0}" dt="2020-11-27T06:49:03.545" v="2321"/>
          <ac:picMkLst>
            <pc:docMk/>
            <pc:sldMk cId="278948354" sldId="357"/>
            <ac:picMk id="6" creationId="{61CDF4EE-40A0-4B09-9536-D224CAD47E32}"/>
          </ac:picMkLst>
        </pc:picChg>
      </pc:sldChg>
      <pc:sldChg chg="addSp delSp modSp add mod">
        <pc:chgData name="Jin MiKang" userId="6a263c56821d2111" providerId="LiveId" clId="{07D7ADB7-496C-4C3B-B0E2-BC1D9C580ED0}" dt="2020-11-27T06:51:50.146" v="2322"/>
        <pc:sldMkLst>
          <pc:docMk/>
          <pc:sldMk cId="3253772101" sldId="358"/>
        </pc:sldMkLst>
        <pc:spChg chg="mod">
          <ac:chgData name="Jin MiKang" userId="6a263c56821d2111" providerId="LiveId" clId="{07D7ADB7-496C-4C3B-B0E2-BC1D9C580ED0}" dt="2020-11-26T07:54:32.716" v="939" actId="20577"/>
          <ac:spMkLst>
            <pc:docMk/>
            <pc:sldMk cId="3253772101" sldId="358"/>
            <ac:spMk id="10" creationId="{FEDA58A1-CD2F-4E93-AB69-2A6D83082AB9}"/>
          </ac:spMkLst>
        </pc:spChg>
        <pc:picChg chg="add del mod">
          <ac:chgData name="Jin MiKang" userId="6a263c56821d2111" providerId="LiveId" clId="{07D7ADB7-496C-4C3B-B0E2-BC1D9C580ED0}" dt="2020-11-27T06:51:50.146" v="2322"/>
          <ac:picMkLst>
            <pc:docMk/>
            <pc:sldMk cId="3253772101" sldId="358"/>
            <ac:picMk id="2" creationId="{F770A5A6-5278-4157-8941-08D69F3D4930}"/>
          </ac:picMkLst>
        </pc:picChg>
        <pc:picChg chg="add mod">
          <ac:chgData name="Jin MiKang" userId="6a263c56821d2111" providerId="LiveId" clId="{07D7ADB7-496C-4C3B-B0E2-BC1D9C580ED0}" dt="2020-11-27T06:51:50.146" v="2322"/>
          <ac:picMkLst>
            <pc:docMk/>
            <pc:sldMk cId="3253772101" sldId="358"/>
            <ac:picMk id="4" creationId="{12C399DA-3441-42FE-BD0C-8A084F07C8FE}"/>
          </ac:picMkLst>
        </pc:picChg>
      </pc:sldChg>
      <pc:sldChg chg="addSp modSp add mod">
        <pc:chgData name="Jin MiKang" userId="6a263c56821d2111" providerId="LiveId" clId="{07D7ADB7-496C-4C3B-B0E2-BC1D9C580ED0}" dt="2020-11-27T06:44:37.757" v="2311"/>
        <pc:sldMkLst>
          <pc:docMk/>
          <pc:sldMk cId="406247403" sldId="359"/>
        </pc:sldMkLst>
        <pc:spChg chg="mod">
          <ac:chgData name="Jin MiKang" userId="6a263c56821d2111" providerId="LiveId" clId="{07D7ADB7-496C-4C3B-B0E2-BC1D9C580ED0}" dt="2020-11-26T08:05:52.700" v="1006" actId="20577"/>
          <ac:spMkLst>
            <pc:docMk/>
            <pc:sldMk cId="406247403" sldId="359"/>
            <ac:spMk id="5" creationId="{2A665A63-3D17-4CAB-BA73-D65C9392AAAA}"/>
          </ac:spMkLst>
        </pc:spChg>
        <pc:spChg chg="mod">
          <ac:chgData name="Jin MiKang" userId="6a263c56821d2111" providerId="LiveId" clId="{07D7ADB7-496C-4C3B-B0E2-BC1D9C580ED0}" dt="2020-11-26T08:04:47.865" v="996" actId="20577"/>
          <ac:spMkLst>
            <pc:docMk/>
            <pc:sldMk cId="406247403" sldId="359"/>
            <ac:spMk id="10" creationId="{FEDA58A1-CD2F-4E93-AB69-2A6D83082AB9}"/>
          </ac:spMkLst>
        </pc:spChg>
        <pc:picChg chg="add mod">
          <ac:chgData name="Jin MiKang" userId="6a263c56821d2111" providerId="LiveId" clId="{07D7ADB7-496C-4C3B-B0E2-BC1D9C580ED0}" dt="2020-11-27T06:44:37.757" v="2311"/>
          <ac:picMkLst>
            <pc:docMk/>
            <pc:sldMk cId="406247403" sldId="359"/>
            <ac:picMk id="2" creationId="{1D8A5EE6-1BE2-4D23-8494-49F276B8214B}"/>
          </ac:picMkLst>
        </pc:picChg>
      </pc:sldChg>
      <pc:sldChg chg="addSp delSp modSp add mod modTransition modAnim">
        <pc:chgData name="Jin MiKang" userId="6a263c56821d2111" providerId="LiveId" clId="{07D7ADB7-496C-4C3B-B0E2-BC1D9C580ED0}" dt="2020-11-27T06:23:01.379" v="2303"/>
        <pc:sldMkLst>
          <pc:docMk/>
          <pc:sldMk cId="2164247888" sldId="360"/>
        </pc:sldMkLst>
        <pc:spChg chg="add mod">
          <ac:chgData name="Jin MiKang" userId="6a263c56821d2111" providerId="LiveId" clId="{07D7ADB7-496C-4C3B-B0E2-BC1D9C580ED0}" dt="2020-11-27T03:46:28.540" v="1251" actId="207"/>
          <ac:spMkLst>
            <pc:docMk/>
            <pc:sldMk cId="2164247888" sldId="360"/>
            <ac:spMk id="7" creationId="{D7B5E950-B034-42BB-9ABA-64E3EA5347B5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9" creationId="{6D15A4D1-2D20-451A-84B4-659B1A201646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10" creationId="{E4D32396-4D63-4A5F-9787-BC505258A928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11" creationId="{974C1FBB-0BF3-4F54-A0EB-7C9395092AD6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12" creationId="{48B18D0C-6746-4B06-897F-4D446D0F17C2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13" creationId="{735179A4-9FF4-4734-8DBA-24C182EC342B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14" creationId="{979C1705-3966-42EF-ABB6-2E0E6ABE0C59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17" creationId="{D1519CC3-6E10-431B-87EB-841B618C8D74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18" creationId="{FFF43C85-BC1C-4D80-AC85-EAEA8FFFB994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19" creationId="{1BA18F74-E2A3-48A2-A992-675BE12AD295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21" creationId="{66A1CD41-0900-487D-A90D-BBD009ED6B0B}"/>
          </ac:spMkLst>
        </pc:spChg>
        <pc:spChg chg="del">
          <ac:chgData name="Jin MiKang" userId="6a263c56821d2111" providerId="LiveId" clId="{07D7ADB7-496C-4C3B-B0E2-BC1D9C580ED0}" dt="2020-11-27T03:45:08.918" v="1237" actId="478"/>
          <ac:spMkLst>
            <pc:docMk/>
            <pc:sldMk cId="2164247888" sldId="360"/>
            <ac:spMk id="22" creationId="{7D8902BA-A6ED-4C54-9180-827932B75873}"/>
          </ac:spMkLst>
        </pc:spChg>
        <pc:picChg chg="add mod">
          <ac:chgData name="Jin MiKang" userId="6a263c56821d2111" providerId="LiveId" clId="{07D7ADB7-496C-4C3B-B0E2-BC1D9C580ED0}" dt="2020-11-27T06:23:01.379" v="2303"/>
          <ac:picMkLst>
            <pc:docMk/>
            <pc:sldMk cId="2164247888" sldId="360"/>
            <ac:picMk id="8" creationId="{66E3DA2F-CB6E-4D64-BB67-BA3FF6AC60AB}"/>
          </ac:picMkLst>
        </pc:picChg>
        <pc:cxnChg chg="del">
          <ac:chgData name="Jin MiKang" userId="6a263c56821d2111" providerId="LiveId" clId="{07D7ADB7-496C-4C3B-B0E2-BC1D9C580ED0}" dt="2020-11-27T03:45:08.918" v="1237" actId="478"/>
          <ac:cxnSpMkLst>
            <pc:docMk/>
            <pc:sldMk cId="2164247888" sldId="360"/>
            <ac:cxnSpMk id="8" creationId="{EBA4F39C-3168-497A-A40D-1C0D58FCAE38}"/>
          </ac:cxnSpMkLst>
        </pc:cxnChg>
        <pc:cxnChg chg="del mod">
          <ac:chgData name="Jin MiKang" userId="6a263c56821d2111" providerId="LiveId" clId="{07D7ADB7-496C-4C3B-B0E2-BC1D9C580ED0}" dt="2020-11-27T03:45:08.918" v="1237" actId="478"/>
          <ac:cxnSpMkLst>
            <pc:docMk/>
            <pc:sldMk cId="2164247888" sldId="360"/>
            <ac:cxnSpMk id="15" creationId="{E759D35B-4D00-4078-B87D-00A218DA47FD}"/>
          </ac:cxnSpMkLst>
        </pc:cxnChg>
        <pc:cxnChg chg="del">
          <ac:chgData name="Jin MiKang" userId="6a263c56821d2111" providerId="LiveId" clId="{07D7ADB7-496C-4C3B-B0E2-BC1D9C580ED0}" dt="2020-11-27T03:45:08.918" v="1237" actId="478"/>
          <ac:cxnSpMkLst>
            <pc:docMk/>
            <pc:sldMk cId="2164247888" sldId="360"/>
            <ac:cxnSpMk id="16" creationId="{9A1D952B-159D-44B7-AA1B-1A13CACE1D50}"/>
          </ac:cxnSpMkLst>
        </pc:cxnChg>
      </pc:sldChg>
      <pc:sldChg chg="add del">
        <pc:chgData name="Jin MiKang" userId="6a263c56821d2111" providerId="LiveId" clId="{07D7ADB7-496C-4C3B-B0E2-BC1D9C580ED0}" dt="2020-11-26T17:24:55.425" v="1215" actId="47"/>
        <pc:sldMkLst>
          <pc:docMk/>
          <pc:sldMk cId="4064922779" sldId="360"/>
        </pc:sldMkLst>
      </pc:sldChg>
      <pc:sldChg chg="add del ord">
        <pc:chgData name="Jin MiKang" userId="6a263c56821d2111" providerId="LiveId" clId="{07D7ADB7-496C-4C3B-B0E2-BC1D9C580ED0}" dt="2020-11-27T04:42:35.236" v="2097" actId="47"/>
        <pc:sldMkLst>
          <pc:docMk/>
          <pc:sldMk cId="1103119986" sldId="361"/>
        </pc:sldMkLst>
      </pc:sldChg>
      <pc:sldChg chg="add del">
        <pc:chgData name="Jin MiKang" userId="6a263c56821d2111" providerId="LiveId" clId="{07D7ADB7-496C-4C3B-B0E2-BC1D9C580ED0}" dt="2020-11-26T17:24:55.425" v="1215" actId="47"/>
        <pc:sldMkLst>
          <pc:docMk/>
          <pc:sldMk cId="3324095200" sldId="361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2558586511" sldId="362"/>
        </pc:sldMkLst>
      </pc:sldChg>
      <pc:sldChg chg="add del">
        <pc:chgData name="Jin MiKang" userId="6a263c56821d2111" providerId="LiveId" clId="{07D7ADB7-496C-4C3B-B0E2-BC1D9C580ED0}" dt="2020-11-26T17:24:55.425" v="1215" actId="47"/>
        <pc:sldMkLst>
          <pc:docMk/>
          <pc:sldMk cId="2746258418" sldId="362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1538692122" sldId="363"/>
        </pc:sldMkLst>
      </pc:sldChg>
      <pc:sldChg chg="add del">
        <pc:chgData name="Jin MiKang" userId="6a263c56821d2111" providerId="LiveId" clId="{07D7ADB7-496C-4C3B-B0E2-BC1D9C580ED0}" dt="2020-11-26T17:24:55.425" v="1215" actId="47"/>
        <pc:sldMkLst>
          <pc:docMk/>
          <pc:sldMk cId="3333918489" sldId="363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1692190554" sldId="364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3063071013" sldId="365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1411272316" sldId="366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668430059" sldId="367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2012879907" sldId="368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1484213827" sldId="369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1716825497" sldId="370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2737116315" sldId="371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2719049813" sldId="372"/>
        </pc:sldMkLst>
      </pc:sldChg>
      <pc:sldChg chg="add del">
        <pc:chgData name="Jin MiKang" userId="6a263c56821d2111" providerId="LiveId" clId="{07D7ADB7-496C-4C3B-B0E2-BC1D9C580ED0}" dt="2020-11-27T04:42:35.236" v="2097" actId="47"/>
        <pc:sldMkLst>
          <pc:docMk/>
          <pc:sldMk cId="3076714757" sldId="373"/>
        </pc:sldMkLst>
      </pc:sldChg>
      <pc:sldChg chg="addSp delSp modSp add mod ord modTransition">
        <pc:chgData name="Jin MiKang" userId="6a263c56821d2111" providerId="LiveId" clId="{07D7ADB7-496C-4C3B-B0E2-BC1D9C580ED0}" dt="2020-11-27T06:23:01.379" v="2303"/>
        <pc:sldMkLst>
          <pc:docMk/>
          <pc:sldMk cId="20514053" sldId="374"/>
        </pc:sldMkLst>
        <pc:spChg chg="del">
          <ac:chgData name="Jin MiKang" userId="6a263c56821d2111" providerId="LiveId" clId="{07D7ADB7-496C-4C3B-B0E2-BC1D9C580ED0}" dt="2020-11-27T03:45:37.672" v="1245" actId="478"/>
          <ac:spMkLst>
            <pc:docMk/>
            <pc:sldMk cId="20514053" sldId="374"/>
            <ac:spMk id="2" creationId="{F56B4F87-26A1-4554-B533-43C48073D807}"/>
          </ac:spMkLst>
        </pc:spChg>
        <pc:spChg chg="del">
          <ac:chgData name="Jin MiKang" userId="6a263c56821d2111" providerId="LiveId" clId="{07D7ADB7-496C-4C3B-B0E2-BC1D9C580ED0}" dt="2020-11-27T03:45:37.672" v="1245" actId="478"/>
          <ac:spMkLst>
            <pc:docMk/>
            <pc:sldMk cId="20514053" sldId="374"/>
            <ac:spMk id="6" creationId="{FE8D0445-0F0A-4CA1-8F6B-7B4BE0BA3154}"/>
          </ac:spMkLst>
        </pc:spChg>
        <pc:spChg chg="del">
          <ac:chgData name="Jin MiKang" userId="6a263c56821d2111" providerId="LiveId" clId="{07D7ADB7-496C-4C3B-B0E2-BC1D9C580ED0}" dt="2020-11-27T03:45:37.672" v="1245" actId="478"/>
          <ac:spMkLst>
            <pc:docMk/>
            <pc:sldMk cId="20514053" sldId="374"/>
            <ac:spMk id="20" creationId="{EC9294F4-0132-4453-8487-AA5AB3A6FF41}"/>
          </ac:spMkLst>
        </pc:spChg>
        <pc:picChg chg="add mod">
          <ac:chgData name="Jin MiKang" userId="6a263c56821d2111" providerId="LiveId" clId="{07D7ADB7-496C-4C3B-B0E2-BC1D9C580ED0}" dt="2020-11-27T06:23:01.379" v="2303"/>
          <ac:picMkLst>
            <pc:docMk/>
            <pc:sldMk cId="20514053" sldId="374"/>
            <ac:picMk id="2" creationId="{37E870C0-02D8-419C-80BD-4BD861E185A6}"/>
          </ac:picMkLst>
        </pc:picChg>
      </pc:sldChg>
      <pc:sldChg chg="addSp delSp modSp add mod modTransition modAnim">
        <pc:chgData name="Jin MiKang" userId="6a263c56821d2111" providerId="LiveId" clId="{07D7ADB7-496C-4C3B-B0E2-BC1D9C580ED0}" dt="2020-11-27T06:24:55.715" v="2304"/>
        <pc:sldMkLst>
          <pc:docMk/>
          <pc:sldMk cId="3713964372" sldId="375"/>
        </pc:sldMkLst>
        <pc:spChg chg="mod">
          <ac:chgData name="Jin MiKang" userId="6a263c56821d2111" providerId="LiveId" clId="{07D7ADB7-496C-4C3B-B0E2-BC1D9C580ED0}" dt="2020-11-27T04:13:02.762" v="1790" actId="14100"/>
          <ac:spMkLst>
            <pc:docMk/>
            <pc:sldMk cId="3713964372" sldId="375"/>
            <ac:spMk id="7" creationId="{D7B5E950-B034-42BB-9ABA-64E3EA5347B5}"/>
          </ac:spMkLst>
        </pc:spChg>
        <pc:spChg chg="add mod">
          <ac:chgData name="Jin MiKang" userId="6a263c56821d2111" providerId="LiveId" clId="{07D7ADB7-496C-4C3B-B0E2-BC1D9C580ED0}" dt="2020-11-27T04:01:56.528" v="1668" actId="14838"/>
          <ac:spMkLst>
            <pc:docMk/>
            <pc:sldMk cId="3713964372" sldId="375"/>
            <ac:spMk id="8" creationId="{06484541-0E81-457F-9FC0-11687415A314}"/>
          </ac:spMkLst>
        </pc:spChg>
        <pc:picChg chg="mod">
          <ac:chgData name="Jin MiKang" userId="6a263c56821d2111" providerId="LiveId" clId="{07D7ADB7-496C-4C3B-B0E2-BC1D9C580ED0}" dt="2020-11-27T03:54:53.426" v="1513" actId="1076"/>
          <ac:picMkLst>
            <pc:docMk/>
            <pc:sldMk cId="3713964372" sldId="375"/>
            <ac:picMk id="4" creationId="{BD5D86CC-AA5C-4E81-818B-C98BFACCBCE0}"/>
          </ac:picMkLst>
        </pc:picChg>
        <pc:picChg chg="add del mod">
          <ac:chgData name="Jin MiKang" userId="6a263c56821d2111" providerId="LiveId" clId="{07D7ADB7-496C-4C3B-B0E2-BC1D9C580ED0}" dt="2020-11-27T06:24:55.715" v="2304"/>
          <ac:picMkLst>
            <pc:docMk/>
            <pc:sldMk cId="3713964372" sldId="375"/>
            <ac:picMk id="9" creationId="{0AA2C2AA-CE7A-4DCC-8CAB-06DA3CF1AB04}"/>
          </ac:picMkLst>
        </pc:picChg>
        <pc:picChg chg="add mod">
          <ac:chgData name="Jin MiKang" userId="6a263c56821d2111" providerId="LiveId" clId="{07D7ADB7-496C-4C3B-B0E2-BC1D9C580ED0}" dt="2020-11-27T04:13:00.822" v="1789" actId="1076"/>
          <ac:picMkLst>
            <pc:docMk/>
            <pc:sldMk cId="3713964372" sldId="375"/>
            <ac:picMk id="10" creationId="{2255C18C-B087-4B66-885E-F0ED8785FFEB}"/>
          </ac:picMkLst>
        </pc:pic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3713964372" sldId="375"/>
            <ac:picMk id="11" creationId="{F02F2E70-69BC-48DB-A36A-BE9CFA9327B1}"/>
          </ac:picMkLst>
        </pc:picChg>
        <pc:picChg chg="add mod">
          <ac:chgData name="Jin MiKang" userId="6a263c56821d2111" providerId="LiveId" clId="{07D7ADB7-496C-4C3B-B0E2-BC1D9C580ED0}" dt="2020-11-27T04:13:11.496" v="1791" actId="1076"/>
          <ac:picMkLst>
            <pc:docMk/>
            <pc:sldMk cId="3713964372" sldId="375"/>
            <ac:picMk id="12" creationId="{A364E946-C58D-4D1B-9C67-6DE40DAECBFD}"/>
          </ac:picMkLst>
        </pc:picChg>
        <pc:picChg chg="add del">
          <ac:chgData name="Jin MiKang" userId="6a263c56821d2111" providerId="LiveId" clId="{07D7ADB7-496C-4C3B-B0E2-BC1D9C580ED0}" dt="2020-11-27T04:07:30.859" v="1777" actId="21"/>
          <ac:picMkLst>
            <pc:docMk/>
            <pc:sldMk cId="3713964372" sldId="375"/>
            <ac:picMk id="1026" creationId="{F119D428-759A-4611-9E8E-90E4994EA3D3}"/>
          </ac:picMkLst>
        </pc:picChg>
      </pc:sldChg>
      <pc:sldChg chg="addSp delSp modSp add mod delAnim">
        <pc:chgData name="Jin MiKang" userId="6a263c56821d2111" providerId="LiveId" clId="{07D7ADB7-496C-4C3B-B0E2-BC1D9C580ED0}" dt="2020-11-27T06:24:55.715" v="2304"/>
        <pc:sldMkLst>
          <pc:docMk/>
          <pc:sldMk cId="1165657196" sldId="376"/>
        </pc:sldMkLst>
        <pc:spChg chg="mod ord">
          <ac:chgData name="Jin MiKang" userId="6a263c56821d2111" providerId="LiveId" clId="{07D7ADB7-496C-4C3B-B0E2-BC1D9C580ED0}" dt="2020-11-27T03:56:22.264" v="1526" actId="207"/>
          <ac:spMkLst>
            <pc:docMk/>
            <pc:sldMk cId="1165657196" sldId="376"/>
            <ac:spMk id="7" creationId="{D7B5E950-B034-42BB-9ABA-64E3EA5347B5}"/>
          </ac:spMkLst>
        </pc:spChg>
        <pc:spChg chg="del mod ord">
          <ac:chgData name="Jin MiKang" userId="6a263c56821d2111" providerId="LiveId" clId="{07D7ADB7-496C-4C3B-B0E2-BC1D9C580ED0}" dt="2020-11-27T03:55:45.809" v="1520" actId="478"/>
          <ac:spMkLst>
            <pc:docMk/>
            <pc:sldMk cId="1165657196" sldId="376"/>
            <ac:spMk id="8" creationId="{06484541-0E81-457F-9FC0-11687415A314}"/>
          </ac:spMkLst>
        </pc:spChg>
        <pc:spChg chg="add mod">
          <ac:chgData name="Jin MiKang" userId="6a263c56821d2111" providerId="LiveId" clId="{07D7ADB7-496C-4C3B-B0E2-BC1D9C580ED0}" dt="2020-11-27T03:55:21.497" v="1516"/>
          <ac:spMkLst>
            <pc:docMk/>
            <pc:sldMk cId="1165657196" sldId="376"/>
            <ac:spMk id="10" creationId="{A57C5C1E-7ED3-4793-9DA3-956100C9EC76}"/>
          </ac:spMkLst>
        </pc:spChg>
        <pc:spChg chg="add mod">
          <ac:chgData name="Jin MiKang" userId="6a263c56821d2111" providerId="LiveId" clId="{07D7ADB7-496C-4C3B-B0E2-BC1D9C580ED0}" dt="2020-11-27T03:55:21.497" v="1516"/>
          <ac:spMkLst>
            <pc:docMk/>
            <pc:sldMk cId="1165657196" sldId="376"/>
            <ac:spMk id="11" creationId="{98F6C717-B952-47B6-8DFF-08230EA45E53}"/>
          </ac:spMkLst>
        </pc:spChg>
        <pc:spChg chg="add del mod">
          <ac:chgData name="Jin MiKang" userId="6a263c56821d2111" providerId="LiveId" clId="{07D7ADB7-496C-4C3B-B0E2-BC1D9C580ED0}" dt="2020-11-27T04:19:27.984" v="1850"/>
          <ac:spMkLst>
            <pc:docMk/>
            <pc:sldMk cId="1165657196" sldId="376"/>
            <ac:spMk id="12" creationId="{62522EE2-0745-4DB3-AA41-B4DAED4A065F}"/>
          </ac:spMkLst>
        </pc:spChg>
        <pc:spChg chg="add mod">
          <ac:chgData name="Jin MiKang" userId="6a263c56821d2111" providerId="LiveId" clId="{07D7ADB7-496C-4C3B-B0E2-BC1D9C580ED0}" dt="2020-11-27T04:19:33.139" v="1851"/>
          <ac:spMkLst>
            <pc:docMk/>
            <pc:sldMk cId="1165657196" sldId="376"/>
            <ac:spMk id="13" creationId="{2D4F3BF9-F252-4CF9-94BF-59C216FDBC45}"/>
          </ac:spMkLst>
        </pc:sp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1165657196" sldId="376"/>
            <ac:picMk id="8" creationId="{F8558DF7-0838-428E-8FA5-2E4733AA7527}"/>
          </ac:picMkLst>
        </pc:picChg>
      </pc:sldChg>
      <pc:sldChg chg="addSp delSp modSp add mod modAnim">
        <pc:chgData name="Jin MiKang" userId="6a263c56821d2111" providerId="LiveId" clId="{07D7ADB7-496C-4C3B-B0E2-BC1D9C580ED0}" dt="2020-11-27T06:24:55.715" v="2304"/>
        <pc:sldMkLst>
          <pc:docMk/>
          <pc:sldMk cId="3688061910" sldId="377"/>
        </pc:sldMkLst>
        <pc:spChg chg="mod">
          <ac:chgData name="Jin MiKang" userId="6a263c56821d2111" providerId="LiveId" clId="{07D7ADB7-496C-4C3B-B0E2-BC1D9C580ED0}" dt="2020-11-27T04:18:00.200" v="1844" actId="14100"/>
          <ac:spMkLst>
            <pc:docMk/>
            <pc:sldMk cId="3688061910" sldId="377"/>
            <ac:spMk id="7" creationId="{D7B5E950-B034-42BB-9ABA-64E3EA5347B5}"/>
          </ac:spMkLst>
        </pc:spChg>
        <pc:spChg chg="add mod">
          <ac:chgData name="Jin MiKang" userId="6a263c56821d2111" providerId="LiveId" clId="{07D7ADB7-496C-4C3B-B0E2-BC1D9C580ED0}" dt="2020-11-27T04:17:57.455" v="1843" actId="1076"/>
          <ac:spMkLst>
            <pc:docMk/>
            <pc:sldMk cId="3688061910" sldId="377"/>
            <ac:spMk id="12" creationId="{1DEA87F3-AA78-4593-8338-850B58A37D41}"/>
          </ac:spMkLst>
        </pc:sp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3688061910" sldId="377"/>
            <ac:picMk id="8" creationId="{8894E163-5AE4-43E5-889C-949A14F41CF0}"/>
          </ac:picMkLst>
        </pc:picChg>
        <pc:picChg chg="add mod">
          <ac:chgData name="Jin MiKang" userId="6a263c56821d2111" providerId="LiveId" clId="{07D7ADB7-496C-4C3B-B0E2-BC1D9C580ED0}" dt="2020-11-27T04:17:51.974" v="1842" actId="1076"/>
          <ac:picMkLst>
            <pc:docMk/>
            <pc:sldMk cId="3688061910" sldId="377"/>
            <ac:picMk id="9" creationId="{D6CEFD9C-A079-4077-8A26-DD2338CE980E}"/>
          </ac:picMkLst>
        </pc:picChg>
        <pc:picChg chg="add del mod">
          <ac:chgData name="Jin MiKang" userId="6a263c56821d2111" providerId="LiveId" clId="{07D7ADB7-496C-4C3B-B0E2-BC1D9C580ED0}" dt="2020-11-27T04:14:28.852" v="1806" actId="21"/>
          <ac:picMkLst>
            <pc:docMk/>
            <pc:sldMk cId="3688061910" sldId="377"/>
            <ac:picMk id="13" creationId="{6F29EA96-3ACC-48B6-A8A7-456D4400EE3D}"/>
          </ac:picMkLst>
        </pc:picChg>
        <pc:picChg chg="add del mod">
          <ac:chgData name="Jin MiKang" userId="6a263c56821d2111" providerId="LiveId" clId="{07D7ADB7-496C-4C3B-B0E2-BC1D9C580ED0}" dt="2020-11-27T04:14:54.533" v="1823" actId="478"/>
          <ac:picMkLst>
            <pc:docMk/>
            <pc:sldMk cId="3688061910" sldId="377"/>
            <ac:picMk id="14" creationId="{313E70AF-9059-4AB3-B95C-66D9E64D6EA5}"/>
          </ac:picMkLst>
        </pc:picChg>
        <pc:picChg chg="add del mod">
          <ac:chgData name="Jin MiKang" userId="6a263c56821d2111" providerId="LiveId" clId="{07D7ADB7-496C-4C3B-B0E2-BC1D9C580ED0}" dt="2020-11-27T04:16:48.168" v="1825" actId="478"/>
          <ac:picMkLst>
            <pc:docMk/>
            <pc:sldMk cId="3688061910" sldId="377"/>
            <ac:picMk id="15" creationId="{31CF391D-8152-4DA7-B362-B64D67D9F76A}"/>
          </ac:picMkLst>
        </pc:picChg>
      </pc:sldChg>
      <pc:sldChg chg="addSp delSp modSp add mod delAnim">
        <pc:chgData name="Jin MiKang" userId="6a263c56821d2111" providerId="LiveId" clId="{07D7ADB7-496C-4C3B-B0E2-BC1D9C580ED0}" dt="2020-11-27T06:24:55.715" v="2304"/>
        <pc:sldMkLst>
          <pc:docMk/>
          <pc:sldMk cId="2190591081" sldId="378"/>
        </pc:sldMkLst>
        <pc:spChg chg="del">
          <ac:chgData name="Jin MiKang" userId="6a263c56821d2111" providerId="LiveId" clId="{07D7ADB7-496C-4C3B-B0E2-BC1D9C580ED0}" dt="2020-11-27T04:02:58.620" v="1672" actId="478"/>
          <ac:spMkLst>
            <pc:docMk/>
            <pc:sldMk cId="2190591081" sldId="378"/>
            <ac:spMk id="7" creationId="{D7B5E950-B034-42BB-9ABA-64E3EA5347B5}"/>
          </ac:spMkLst>
        </pc:spChg>
        <pc:spChg chg="del">
          <ac:chgData name="Jin MiKang" userId="6a263c56821d2111" providerId="LiveId" clId="{07D7ADB7-496C-4C3B-B0E2-BC1D9C580ED0}" dt="2020-11-27T04:02:58.620" v="1672" actId="478"/>
          <ac:spMkLst>
            <pc:docMk/>
            <pc:sldMk cId="2190591081" sldId="378"/>
            <ac:spMk id="12" creationId="{1DEA87F3-AA78-4593-8338-850B58A37D41}"/>
          </ac:spMkLst>
        </pc:spChg>
        <pc:spChg chg="add mod">
          <ac:chgData name="Jin MiKang" userId="6a263c56821d2111" providerId="LiveId" clId="{07D7ADB7-496C-4C3B-B0E2-BC1D9C580ED0}" dt="2020-11-27T04:03:03.662" v="1673"/>
          <ac:spMkLst>
            <pc:docMk/>
            <pc:sldMk cId="2190591081" sldId="378"/>
            <ac:spMk id="13" creationId="{145EB8DA-6679-404D-B48F-A315923C8C42}"/>
          </ac:spMkLst>
        </pc:spChg>
        <pc:spChg chg="add mod">
          <ac:chgData name="Jin MiKang" userId="6a263c56821d2111" providerId="LiveId" clId="{07D7ADB7-496C-4C3B-B0E2-BC1D9C580ED0}" dt="2020-11-27T04:03:03.662" v="1673"/>
          <ac:spMkLst>
            <pc:docMk/>
            <pc:sldMk cId="2190591081" sldId="378"/>
            <ac:spMk id="14" creationId="{D812E96F-1428-4768-B3B8-4EBE0BB80672}"/>
          </ac:spMkLst>
        </pc:spChg>
        <pc:spChg chg="add mod">
          <ac:chgData name="Jin MiKang" userId="6a263c56821d2111" providerId="LiveId" clId="{07D7ADB7-496C-4C3B-B0E2-BC1D9C580ED0}" dt="2020-11-27T04:04:22.351" v="1690" actId="1035"/>
          <ac:spMkLst>
            <pc:docMk/>
            <pc:sldMk cId="2190591081" sldId="378"/>
            <ac:spMk id="15" creationId="{B9A7C773-7A91-4CA3-9C03-FFAB0DB5CEA4}"/>
          </ac:spMkLst>
        </pc:spChg>
        <pc:spChg chg="add mod">
          <ac:chgData name="Jin MiKang" userId="6a263c56821d2111" providerId="LiveId" clId="{07D7ADB7-496C-4C3B-B0E2-BC1D9C580ED0}" dt="2020-11-27T04:19:53.215" v="1852"/>
          <ac:spMkLst>
            <pc:docMk/>
            <pc:sldMk cId="2190591081" sldId="378"/>
            <ac:spMk id="16" creationId="{AF2D059C-ABC2-4C12-A0A6-03C0A944967E}"/>
          </ac:spMkLst>
        </pc:spChg>
        <pc:picChg chg="mod">
          <ac:chgData name="Jin MiKang" userId="6a263c56821d2111" providerId="LiveId" clId="{07D7ADB7-496C-4C3B-B0E2-BC1D9C580ED0}" dt="2020-11-27T04:04:19.076" v="1689" actId="1035"/>
          <ac:picMkLst>
            <pc:docMk/>
            <pc:sldMk cId="2190591081" sldId="378"/>
            <ac:picMk id="4" creationId="{BD5D86CC-AA5C-4E81-818B-C98BFACCBCE0}"/>
          </ac:picMkLst>
        </pc:pic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2190591081" sldId="378"/>
            <ac:picMk id="7" creationId="{7B929A2A-85DD-425B-8017-B423FD352FC9}"/>
          </ac:picMkLst>
        </pc:picChg>
      </pc:sldChg>
      <pc:sldChg chg="addSp delSp modSp add mod modAnim">
        <pc:chgData name="Jin MiKang" userId="6a263c56821d2111" providerId="LiveId" clId="{07D7ADB7-496C-4C3B-B0E2-BC1D9C580ED0}" dt="2020-11-27T06:24:55.715" v="2304"/>
        <pc:sldMkLst>
          <pc:docMk/>
          <pc:sldMk cId="1555381871" sldId="379"/>
        </pc:sldMkLst>
        <pc:spChg chg="mod">
          <ac:chgData name="Jin MiKang" userId="6a263c56821d2111" providerId="LiveId" clId="{07D7ADB7-496C-4C3B-B0E2-BC1D9C580ED0}" dt="2020-11-27T04:25:41.559" v="1876" actId="14100"/>
          <ac:spMkLst>
            <pc:docMk/>
            <pc:sldMk cId="1555381871" sldId="379"/>
            <ac:spMk id="15" creationId="{B9A7C773-7A91-4CA3-9C03-FFAB0DB5CEA4}"/>
          </ac:spMkLst>
        </pc:spChg>
        <pc:spChg chg="add mod">
          <ac:chgData name="Jin MiKang" userId="6a263c56821d2111" providerId="LiveId" clId="{07D7ADB7-496C-4C3B-B0E2-BC1D9C580ED0}" dt="2020-11-27T04:25:44.105" v="1877" actId="1076"/>
          <ac:spMkLst>
            <pc:docMk/>
            <pc:sldMk cId="1555381871" sldId="379"/>
            <ac:spMk id="16" creationId="{A2E0E553-C26E-4DEA-8888-49FBAE946628}"/>
          </ac:spMkLst>
        </pc:sp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1555381871" sldId="379"/>
            <ac:picMk id="7" creationId="{1447DD24-C24D-4296-8E96-DBF7D065F9E2}"/>
          </ac:picMkLst>
        </pc:picChg>
        <pc:picChg chg="add mod">
          <ac:chgData name="Jin MiKang" userId="6a263c56821d2111" providerId="LiveId" clId="{07D7ADB7-496C-4C3B-B0E2-BC1D9C580ED0}" dt="2020-11-27T04:26:01.475" v="1884" actId="1076"/>
          <ac:picMkLst>
            <pc:docMk/>
            <pc:sldMk cId="1555381871" sldId="379"/>
            <ac:picMk id="8" creationId="{02E93630-F814-43A3-B435-F009D5E37AF7}"/>
          </ac:picMkLst>
        </pc:picChg>
        <pc:picChg chg="add del">
          <ac:chgData name="Jin MiKang" userId="6a263c56821d2111" providerId="LiveId" clId="{07D7ADB7-496C-4C3B-B0E2-BC1D9C580ED0}" dt="2020-11-27T04:21:05.539" v="1863"/>
          <ac:picMkLst>
            <pc:docMk/>
            <pc:sldMk cId="1555381871" sldId="379"/>
            <ac:picMk id="2050" creationId="{09C74769-7858-4A9E-8CF0-E65D3B5F0C57}"/>
          </ac:picMkLst>
        </pc:picChg>
        <pc:picChg chg="add del mod">
          <ac:chgData name="Jin MiKang" userId="6a263c56821d2111" providerId="LiveId" clId="{07D7ADB7-496C-4C3B-B0E2-BC1D9C580ED0}" dt="2020-11-27T04:21:26.507" v="1871"/>
          <ac:picMkLst>
            <pc:docMk/>
            <pc:sldMk cId="1555381871" sldId="379"/>
            <ac:picMk id="2052" creationId="{9B32FA14-C292-427D-8751-86154FDD9C1C}"/>
          </ac:picMkLst>
        </pc:picChg>
      </pc:sldChg>
      <pc:sldChg chg="addSp delSp modSp add mod delAnim">
        <pc:chgData name="Jin MiKang" userId="6a263c56821d2111" providerId="LiveId" clId="{07D7ADB7-496C-4C3B-B0E2-BC1D9C580ED0}" dt="2020-11-27T06:24:55.715" v="2304"/>
        <pc:sldMkLst>
          <pc:docMk/>
          <pc:sldMk cId="1605155347" sldId="380"/>
        </pc:sldMkLst>
        <pc:spChg chg="del mod">
          <ac:chgData name="Jin MiKang" userId="6a263c56821d2111" providerId="LiveId" clId="{07D7ADB7-496C-4C3B-B0E2-BC1D9C580ED0}" dt="2020-11-27T04:20:14.828" v="1860" actId="478"/>
          <ac:spMkLst>
            <pc:docMk/>
            <pc:sldMk cId="1605155347" sldId="380"/>
            <ac:spMk id="15" creationId="{B9A7C773-7A91-4CA3-9C03-FFAB0DB5CEA4}"/>
          </ac:spMkLst>
        </pc:spChg>
        <pc:spChg chg="del">
          <ac:chgData name="Jin MiKang" userId="6a263c56821d2111" providerId="LiveId" clId="{07D7ADB7-496C-4C3B-B0E2-BC1D9C580ED0}" dt="2020-11-27T04:20:14.315" v="1858" actId="478"/>
          <ac:spMkLst>
            <pc:docMk/>
            <pc:sldMk cId="1605155347" sldId="380"/>
            <ac:spMk id="16" creationId="{A2E0E553-C26E-4DEA-8888-49FBAE946628}"/>
          </ac:spMkLst>
        </pc:spChg>
        <pc:spChg chg="add mod">
          <ac:chgData name="Jin MiKang" userId="6a263c56821d2111" providerId="LiveId" clId="{07D7ADB7-496C-4C3B-B0E2-BC1D9C580ED0}" dt="2020-11-27T04:20:19.669" v="1861"/>
          <ac:spMkLst>
            <pc:docMk/>
            <pc:sldMk cId="1605155347" sldId="380"/>
            <ac:spMk id="17" creationId="{332F412B-C06F-4EF3-8872-43D4880D18C0}"/>
          </ac:spMkLst>
        </pc:sp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1605155347" sldId="380"/>
            <ac:picMk id="7" creationId="{AA2855D0-5DE6-4F99-A86F-874A18440D44}"/>
          </ac:picMkLst>
        </pc:picChg>
      </pc:sldChg>
      <pc:sldChg chg="add del">
        <pc:chgData name="Jin MiKang" userId="6a263c56821d2111" providerId="LiveId" clId="{07D7ADB7-496C-4C3B-B0E2-BC1D9C580ED0}" dt="2020-11-27T04:20:04.856" v="1856" actId="47"/>
        <pc:sldMkLst>
          <pc:docMk/>
          <pc:sldMk cId="3804461856" sldId="380"/>
        </pc:sldMkLst>
      </pc:sldChg>
      <pc:sldChg chg="add del">
        <pc:chgData name="Jin MiKang" userId="6a263c56821d2111" providerId="LiveId" clId="{07D7ADB7-496C-4C3B-B0E2-BC1D9C580ED0}" dt="2020-11-27T04:20:04.100" v="1855" actId="47"/>
        <pc:sldMkLst>
          <pc:docMk/>
          <pc:sldMk cId="2127623602" sldId="381"/>
        </pc:sldMkLst>
      </pc:sldChg>
      <pc:sldChg chg="addSp modSp add mod">
        <pc:chgData name="Jin MiKang" userId="6a263c56821d2111" providerId="LiveId" clId="{07D7ADB7-496C-4C3B-B0E2-BC1D9C580ED0}" dt="2020-11-27T06:24:55.715" v="2304"/>
        <pc:sldMkLst>
          <pc:docMk/>
          <pc:sldMk cId="3859605352" sldId="381"/>
        </pc:sldMkLst>
        <pc:spChg chg="add mod">
          <ac:chgData name="Jin MiKang" userId="6a263c56821d2111" providerId="LiveId" clId="{07D7ADB7-496C-4C3B-B0E2-BC1D9C580ED0}" dt="2020-11-27T04:26:47.858" v="1890"/>
          <ac:spMkLst>
            <pc:docMk/>
            <pc:sldMk cId="3859605352" sldId="381"/>
            <ac:spMk id="15" creationId="{BAF26AA7-4DE9-407C-84A6-7010AD578A2E}"/>
          </ac:spMkLst>
        </pc:spChg>
        <pc:spChg chg="add mod">
          <ac:chgData name="Jin MiKang" userId="6a263c56821d2111" providerId="LiveId" clId="{07D7ADB7-496C-4C3B-B0E2-BC1D9C580ED0}" dt="2020-11-27T04:26:47.858" v="1890"/>
          <ac:spMkLst>
            <pc:docMk/>
            <pc:sldMk cId="3859605352" sldId="381"/>
            <ac:spMk id="16" creationId="{AA0D7FC8-7BA3-44B8-A04E-D540AB943A33}"/>
          </ac:spMkLst>
        </pc:spChg>
        <pc:spChg chg="mod">
          <ac:chgData name="Jin MiKang" userId="6a263c56821d2111" providerId="LiveId" clId="{07D7ADB7-496C-4C3B-B0E2-BC1D9C580ED0}" dt="2020-11-27T04:32:18.745" v="2082" actId="1035"/>
          <ac:spMkLst>
            <pc:docMk/>
            <pc:sldMk cId="3859605352" sldId="381"/>
            <ac:spMk id="17" creationId="{332F412B-C06F-4EF3-8872-43D4880D18C0}"/>
          </ac:spMkLst>
        </pc:spChg>
        <pc:spChg chg="add mod">
          <ac:chgData name="Jin MiKang" userId="6a263c56821d2111" providerId="LiveId" clId="{07D7ADB7-496C-4C3B-B0E2-BC1D9C580ED0}" dt="2020-11-27T04:26:47.858" v="1890"/>
          <ac:spMkLst>
            <pc:docMk/>
            <pc:sldMk cId="3859605352" sldId="381"/>
            <ac:spMk id="21" creationId="{3B36EC4A-6FCB-46FA-8083-AA4991B2663B}"/>
          </ac:spMkLst>
        </pc:spChg>
        <pc:spChg chg="add mod">
          <ac:chgData name="Jin MiKang" userId="6a263c56821d2111" providerId="LiveId" clId="{07D7ADB7-496C-4C3B-B0E2-BC1D9C580ED0}" dt="2020-11-27T04:32:02.972" v="2064" actId="1038"/>
          <ac:spMkLst>
            <pc:docMk/>
            <pc:sldMk cId="3859605352" sldId="381"/>
            <ac:spMk id="22" creationId="{FACB534A-C81B-4CEC-BFEF-16A0FAA2D26F}"/>
          </ac:spMkLst>
        </pc:sp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3859605352" sldId="381"/>
            <ac:picMk id="7" creationId="{E243FE6B-39EF-49BD-8B4A-93B0B80AEDFE}"/>
          </ac:picMkLst>
        </pc:picChg>
        <pc:cxnChg chg="add mod">
          <ac:chgData name="Jin MiKang" userId="6a263c56821d2111" providerId="LiveId" clId="{07D7ADB7-496C-4C3B-B0E2-BC1D9C580ED0}" dt="2020-11-27T04:26:47.858" v="1890"/>
          <ac:cxnSpMkLst>
            <pc:docMk/>
            <pc:sldMk cId="3859605352" sldId="381"/>
            <ac:cxnSpMk id="18" creationId="{83C7FB1A-8E15-4063-9EF0-3A16F8CA2E0B}"/>
          </ac:cxnSpMkLst>
        </pc:cxnChg>
        <pc:cxnChg chg="add mod">
          <ac:chgData name="Jin MiKang" userId="6a263c56821d2111" providerId="LiveId" clId="{07D7ADB7-496C-4C3B-B0E2-BC1D9C580ED0}" dt="2020-11-27T04:26:47.858" v="1890"/>
          <ac:cxnSpMkLst>
            <pc:docMk/>
            <pc:sldMk cId="3859605352" sldId="381"/>
            <ac:cxnSpMk id="19" creationId="{CF10EE0A-A724-4344-BF5A-28AC425EC2D0}"/>
          </ac:cxnSpMkLst>
        </pc:cxnChg>
      </pc:sldChg>
      <pc:sldChg chg="addSp delSp modSp add mod modAnim">
        <pc:chgData name="Jin MiKang" userId="6a263c56821d2111" providerId="LiveId" clId="{07D7ADB7-496C-4C3B-B0E2-BC1D9C580ED0}" dt="2020-11-27T06:24:55.715" v="2304"/>
        <pc:sldMkLst>
          <pc:docMk/>
          <pc:sldMk cId="3262590698" sldId="382"/>
        </pc:sldMkLst>
        <pc:spChg chg="mod">
          <ac:chgData name="Jin MiKang" userId="6a263c56821d2111" providerId="LiveId" clId="{07D7ADB7-496C-4C3B-B0E2-BC1D9C580ED0}" dt="2020-11-27T04:30:23.573" v="2026" actId="1076"/>
          <ac:spMkLst>
            <pc:docMk/>
            <pc:sldMk cId="3262590698" sldId="382"/>
            <ac:spMk id="22" creationId="{FACB534A-C81B-4CEC-BFEF-16A0FAA2D26F}"/>
          </ac:spMkLst>
        </pc:spChg>
        <pc:spChg chg="add mod">
          <ac:chgData name="Jin MiKang" userId="6a263c56821d2111" providerId="LiveId" clId="{07D7ADB7-496C-4C3B-B0E2-BC1D9C580ED0}" dt="2020-11-27T04:30:27.789" v="2027" actId="1076"/>
          <ac:spMkLst>
            <pc:docMk/>
            <pc:sldMk cId="3262590698" sldId="382"/>
            <ac:spMk id="23" creationId="{0E1F7946-E008-47A4-B4AA-33404F0F29FC}"/>
          </ac:spMkLst>
        </pc:sp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3262590698" sldId="382"/>
            <ac:picMk id="7" creationId="{B4545493-D8A1-4DCB-9CFD-04B40F0A3BB4}"/>
          </ac:picMkLst>
        </pc:picChg>
        <pc:picChg chg="add mod">
          <ac:chgData name="Jin MiKang" userId="6a263c56821d2111" providerId="LiveId" clId="{07D7ADB7-496C-4C3B-B0E2-BC1D9C580ED0}" dt="2020-11-27T04:30:54.274" v="2038" actId="1076"/>
          <ac:picMkLst>
            <pc:docMk/>
            <pc:sldMk cId="3262590698" sldId="382"/>
            <ac:picMk id="8" creationId="{2AA885CD-AD30-4414-B543-998B2391A4A6}"/>
          </ac:picMkLst>
        </pc:picChg>
        <pc:picChg chg="add del">
          <ac:chgData name="Jin MiKang" userId="6a263c56821d2111" providerId="LiveId" clId="{07D7ADB7-496C-4C3B-B0E2-BC1D9C580ED0}" dt="2020-11-27T04:28:36.070" v="1900"/>
          <ac:picMkLst>
            <pc:docMk/>
            <pc:sldMk cId="3262590698" sldId="382"/>
            <ac:picMk id="6146" creationId="{DDEED2A7-AC84-431B-9F16-1AACBA283EDD}"/>
          </ac:picMkLst>
        </pc:picChg>
      </pc:sldChg>
      <pc:sldChg chg="add del">
        <pc:chgData name="Jin MiKang" userId="6a263c56821d2111" providerId="LiveId" clId="{07D7ADB7-496C-4C3B-B0E2-BC1D9C580ED0}" dt="2020-11-27T04:26:35.889" v="1889"/>
        <pc:sldMkLst>
          <pc:docMk/>
          <pc:sldMk cId="3575683012" sldId="382"/>
        </pc:sldMkLst>
      </pc:sldChg>
      <pc:sldChg chg="addSp delSp modSp add mod delAnim">
        <pc:chgData name="Jin MiKang" userId="6a263c56821d2111" providerId="LiveId" clId="{07D7ADB7-496C-4C3B-B0E2-BC1D9C580ED0}" dt="2020-11-27T06:24:55.715" v="2304"/>
        <pc:sldMkLst>
          <pc:docMk/>
          <pc:sldMk cId="60893952" sldId="383"/>
        </pc:sldMkLst>
        <pc:spChg chg="del">
          <ac:chgData name="Jin MiKang" userId="6a263c56821d2111" providerId="LiveId" clId="{07D7ADB7-496C-4C3B-B0E2-BC1D9C580ED0}" dt="2020-11-27T04:31:12.846" v="2043" actId="478"/>
          <ac:spMkLst>
            <pc:docMk/>
            <pc:sldMk cId="60893952" sldId="383"/>
            <ac:spMk id="22" creationId="{FACB534A-C81B-4CEC-BFEF-16A0FAA2D26F}"/>
          </ac:spMkLst>
        </pc:spChg>
        <pc:spChg chg="del mod">
          <ac:chgData name="Jin MiKang" userId="6a263c56821d2111" providerId="LiveId" clId="{07D7ADB7-496C-4C3B-B0E2-BC1D9C580ED0}" dt="2020-11-27T04:31:11.945" v="2042" actId="478"/>
          <ac:spMkLst>
            <pc:docMk/>
            <pc:sldMk cId="60893952" sldId="383"/>
            <ac:spMk id="23" creationId="{0E1F7946-E008-47A4-B4AA-33404F0F29FC}"/>
          </ac:spMkLst>
        </pc:spChg>
        <pc:spChg chg="add mod">
          <ac:chgData name="Jin MiKang" userId="6a263c56821d2111" providerId="LiveId" clId="{07D7ADB7-496C-4C3B-B0E2-BC1D9C580ED0}" dt="2020-11-27T04:33:03.358" v="2084"/>
          <ac:spMkLst>
            <pc:docMk/>
            <pc:sldMk cId="60893952" sldId="383"/>
            <ac:spMk id="24" creationId="{52F5AC77-4660-4882-8DDB-97F563CC78F1}"/>
          </ac:spMkLst>
        </pc:spChg>
        <pc:spChg chg="add mod">
          <ac:chgData name="Jin MiKang" userId="6a263c56821d2111" providerId="LiveId" clId="{07D7ADB7-496C-4C3B-B0E2-BC1D9C580ED0}" dt="2020-11-27T04:40:05.437" v="2086"/>
          <ac:spMkLst>
            <pc:docMk/>
            <pc:sldMk cId="60893952" sldId="383"/>
            <ac:spMk id="25" creationId="{505CF32D-6AD9-4DF3-BE48-62EC5A04B47F}"/>
          </ac:spMkLst>
        </pc:spChg>
        <pc:spChg chg="add mod">
          <ac:chgData name="Jin MiKang" userId="6a263c56821d2111" providerId="LiveId" clId="{07D7ADB7-496C-4C3B-B0E2-BC1D9C580ED0}" dt="2020-11-27T04:40:05.437" v="2086"/>
          <ac:spMkLst>
            <pc:docMk/>
            <pc:sldMk cId="60893952" sldId="383"/>
            <ac:spMk id="27" creationId="{EAF0B3A6-7E10-4A4A-BC14-BFE14A7A0B38}"/>
          </ac:spMkLst>
        </pc:spChg>
        <pc:spChg chg="add del mod">
          <ac:chgData name="Jin MiKang" userId="6a263c56821d2111" providerId="LiveId" clId="{07D7ADB7-496C-4C3B-B0E2-BC1D9C580ED0}" dt="2020-11-27T04:42:15.792" v="2091"/>
          <ac:spMkLst>
            <pc:docMk/>
            <pc:sldMk cId="60893952" sldId="383"/>
            <ac:spMk id="28" creationId="{9CE3D8B7-A942-4505-AD8B-CEB23424ACE1}"/>
          </ac:spMkLst>
        </pc:spChg>
        <pc:spChg chg="add del mod">
          <ac:chgData name="Jin MiKang" userId="6a263c56821d2111" providerId="LiveId" clId="{07D7ADB7-496C-4C3B-B0E2-BC1D9C580ED0}" dt="2020-11-27T04:42:15.792" v="2091"/>
          <ac:spMkLst>
            <pc:docMk/>
            <pc:sldMk cId="60893952" sldId="383"/>
            <ac:spMk id="29" creationId="{12AE1034-779C-422C-B4F0-0FCCDD784A63}"/>
          </ac:spMkLst>
        </pc:spChg>
        <pc:picChg chg="mod">
          <ac:chgData name="Jin MiKang" userId="6a263c56821d2111" providerId="LiveId" clId="{07D7ADB7-496C-4C3B-B0E2-BC1D9C580ED0}" dt="2020-11-27T04:32:45.445" v="2083" actId="1076"/>
          <ac:picMkLst>
            <pc:docMk/>
            <pc:sldMk cId="60893952" sldId="383"/>
            <ac:picMk id="4" creationId="{BD5D86CC-AA5C-4E81-818B-C98BFACCBCE0}"/>
          </ac:picMkLst>
        </pc:pic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60893952" sldId="383"/>
            <ac:picMk id="7" creationId="{B0850572-4E99-4811-9D86-CFE4703722FB}"/>
          </ac:picMkLst>
        </pc:picChg>
        <pc:picChg chg="del">
          <ac:chgData name="Jin MiKang" userId="6a263c56821d2111" providerId="LiveId" clId="{07D7ADB7-496C-4C3B-B0E2-BC1D9C580ED0}" dt="2020-11-27T04:31:10.017" v="2040" actId="478"/>
          <ac:picMkLst>
            <pc:docMk/>
            <pc:sldMk cId="60893952" sldId="383"/>
            <ac:picMk id="8" creationId="{2AA885CD-AD30-4414-B543-998B2391A4A6}"/>
          </ac:picMkLst>
        </pc:picChg>
        <pc:cxnChg chg="add mod">
          <ac:chgData name="Jin MiKang" userId="6a263c56821d2111" providerId="LiveId" clId="{07D7ADB7-496C-4C3B-B0E2-BC1D9C580ED0}" dt="2020-11-27T04:40:05.437" v="2086"/>
          <ac:cxnSpMkLst>
            <pc:docMk/>
            <pc:sldMk cId="60893952" sldId="383"/>
            <ac:cxnSpMk id="26" creationId="{94374854-3F48-4A48-81D9-A4581EDD76D0}"/>
          </ac:cxnSpMkLst>
        </pc:cxnChg>
      </pc:sldChg>
      <pc:sldChg chg="add del">
        <pc:chgData name="Jin MiKang" userId="6a263c56821d2111" providerId="LiveId" clId="{07D7ADB7-496C-4C3B-B0E2-BC1D9C580ED0}" dt="2020-11-27T04:42:20.686" v="2093" actId="47"/>
        <pc:sldMkLst>
          <pc:docMk/>
          <pc:sldMk cId="334695067" sldId="384"/>
        </pc:sldMkLst>
      </pc:sldChg>
      <pc:sldChg chg="addSp modSp add del">
        <pc:chgData name="Jin MiKang" userId="6a263c56821d2111" providerId="LiveId" clId="{07D7ADB7-496C-4C3B-B0E2-BC1D9C580ED0}" dt="2020-11-27T04:42:24.937" v="2095" actId="47"/>
        <pc:sldMkLst>
          <pc:docMk/>
          <pc:sldMk cId="1550007439" sldId="385"/>
        </pc:sldMkLst>
        <pc:spChg chg="add mod">
          <ac:chgData name="Jin MiKang" userId="6a263c56821d2111" providerId="LiveId" clId="{07D7ADB7-496C-4C3B-B0E2-BC1D9C580ED0}" dt="2020-11-27T04:40:30.999" v="2088"/>
          <ac:spMkLst>
            <pc:docMk/>
            <pc:sldMk cId="1550007439" sldId="385"/>
            <ac:spMk id="22" creationId="{450EBD2F-F910-42FA-B71F-6E5C6B69A130}"/>
          </ac:spMkLst>
        </pc:spChg>
        <pc:spChg chg="add mod">
          <ac:chgData name="Jin MiKang" userId="6a263c56821d2111" providerId="LiveId" clId="{07D7ADB7-496C-4C3B-B0E2-BC1D9C580ED0}" dt="2020-11-27T04:40:30.999" v="2088"/>
          <ac:spMkLst>
            <pc:docMk/>
            <pc:sldMk cId="1550007439" sldId="385"/>
            <ac:spMk id="23" creationId="{3E4CBF31-F02F-4F9B-A2C3-513756731590}"/>
          </ac:spMkLst>
        </pc:spChg>
      </pc:sldChg>
      <pc:sldChg chg="addSp modSp add mod">
        <pc:chgData name="Jin MiKang" userId="6a263c56821d2111" providerId="LiveId" clId="{07D7ADB7-496C-4C3B-B0E2-BC1D9C580ED0}" dt="2020-11-27T06:24:55.715" v="2304"/>
        <pc:sldMkLst>
          <pc:docMk/>
          <pc:sldMk cId="181098823" sldId="386"/>
        </pc:sldMkLst>
        <pc:spChg chg="add mod">
          <ac:chgData name="Jin MiKang" userId="6a263c56821d2111" providerId="LiveId" clId="{07D7ADB7-496C-4C3B-B0E2-BC1D9C580ED0}" dt="2020-11-27T04:42:29.584" v="2096"/>
          <ac:spMkLst>
            <pc:docMk/>
            <pc:sldMk cId="181098823" sldId="386"/>
            <ac:spMk id="22" creationId="{0780A39A-90DF-4A3D-B0EA-53C6A3510BA7}"/>
          </ac:spMkLst>
        </pc:spChg>
        <pc:spChg chg="add mod">
          <ac:chgData name="Jin MiKang" userId="6a263c56821d2111" providerId="LiveId" clId="{07D7ADB7-496C-4C3B-B0E2-BC1D9C580ED0}" dt="2020-11-27T04:42:29.584" v="2096"/>
          <ac:spMkLst>
            <pc:docMk/>
            <pc:sldMk cId="181098823" sldId="386"/>
            <ac:spMk id="23" creationId="{1CFDF311-68FB-4E2C-A616-1F397AFB7DF6}"/>
          </ac:spMkLst>
        </pc:spChg>
        <pc:spChg chg="add mod">
          <ac:chgData name="Jin MiKang" userId="6a263c56821d2111" providerId="LiveId" clId="{07D7ADB7-496C-4C3B-B0E2-BC1D9C580ED0}" dt="2020-11-27T04:43:41.595" v="2124" actId="207"/>
          <ac:spMkLst>
            <pc:docMk/>
            <pc:sldMk cId="181098823" sldId="386"/>
            <ac:spMk id="28" creationId="{5E8A6B69-23D7-4B54-8D36-3FB694AB893C}"/>
          </ac:spMkLst>
        </pc:spChg>
        <pc:picChg chg="add mod">
          <ac:chgData name="Jin MiKang" userId="6a263c56821d2111" providerId="LiveId" clId="{07D7ADB7-496C-4C3B-B0E2-BC1D9C580ED0}" dt="2020-11-27T06:24:55.715" v="2304"/>
          <ac:picMkLst>
            <pc:docMk/>
            <pc:sldMk cId="181098823" sldId="386"/>
            <ac:picMk id="7" creationId="{3489B525-B29F-4BE3-AA91-185DD5A016BE}"/>
          </ac:picMkLst>
        </pc:picChg>
      </pc:sldChg>
      <pc:sldChg chg="addSp delSp modSp add mod modAnim">
        <pc:chgData name="Jin MiKang" userId="6a263c56821d2111" providerId="LiveId" clId="{07D7ADB7-496C-4C3B-B0E2-BC1D9C580ED0}" dt="2020-11-27T06:26:05.826" v="2305"/>
        <pc:sldMkLst>
          <pc:docMk/>
          <pc:sldMk cId="2353196788" sldId="387"/>
        </pc:sldMkLst>
        <pc:spChg chg="mod">
          <ac:chgData name="Jin MiKang" userId="6a263c56821d2111" providerId="LiveId" clId="{07D7ADB7-496C-4C3B-B0E2-BC1D9C580ED0}" dt="2020-11-27T04:44:44.431" v="2161" actId="14100"/>
          <ac:spMkLst>
            <pc:docMk/>
            <pc:sldMk cId="2353196788" sldId="387"/>
            <ac:spMk id="28" creationId="{5E8A6B69-23D7-4B54-8D36-3FB694AB893C}"/>
          </ac:spMkLst>
        </pc:spChg>
        <pc:spChg chg="add mod">
          <ac:chgData name="Jin MiKang" userId="6a263c56821d2111" providerId="LiveId" clId="{07D7ADB7-496C-4C3B-B0E2-BC1D9C580ED0}" dt="2020-11-27T04:47:56.501" v="2289" actId="20577"/>
          <ac:spMkLst>
            <pc:docMk/>
            <pc:sldMk cId="2353196788" sldId="387"/>
            <ac:spMk id="29" creationId="{E06E5E65-84F6-4994-ABFD-9B8BA8E1B74E}"/>
          </ac:spMkLst>
        </pc:spChg>
        <pc:picChg chg="add del mod">
          <ac:chgData name="Jin MiKang" userId="6a263c56821d2111" providerId="LiveId" clId="{07D7ADB7-496C-4C3B-B0E2-BC1D9C580ED0}" dt="2020-11-27T06:26:05.826" v="2305"/>
          <ac:picMkLst>
            <pc:docMk/>
            <pc:sldMk cId="2353196788" sldId="387"/>
            <ac:picMk id="7" creationId="{0C7ACBD0-10C7-4F54-A2EB-3F7C66ED032E}"/>
          </ac:picMkLst>
        </pc:picChg>
        <pc:picChg chg="add mod">
          <ac:chgData name="Jin MiKang" userId="6a263c56821d2111" providerId="LiveId" clId="{07D7ADB7-496C-4C3B-B0E2-BC1D9C580ED0}" dt="2020-11-27T04:47:22.605" v="2281" actId="1076"/>
          <ac:picMkLst>
            <pc:docMk/>
            <pc:sldMk cId="2353196788" sldId="387"/>
            <ac:picMk id="8" creationId="{C97B954D-38A5-49F9-9D5E-A7C0AC8ADFD0}"/>
          </ac:picMkLst>
        </pc:picChg>
        <pc:picChg chg="add mod">
          <ac:chgData name="Jin MiKang" userId="6a263c56821d2111" providerId="LiveId" clId="{07D7ADB7-496C-4C3B-B0E2-BC1D9C580ED0}" dt="2020-11-27T06:26:05.826" v="2305"/>
          <ac:picMkLst>
            <pc:docMk/>
            <pc:sldMk cId="2353196788" sldId="387"/>
            <ac:picMk id="9" creationId="{7AA0CC05-FD88-4D91-A9A1-C070DFBBB29C}"/>
          </ac:picMkLst>
        </pc:picChg>
      </pc:sldChg>
      <pc:sldChg chg="addSp delSp modSp add ord">
        <pc:chgData name="Jin MiKang" userId="6a263c56821d2111" providerId="LiveId" clId="{07D7ADB7-496C-4C3B-B0E2-BC1D9C580ED0}" dt="2020-11-27T06:49:03.545" v="2321"/>
        <pc:sldMkLst>
          <pc:docMk/>
          <pc:sldMk cId="1108090582" sldId="388"/>
        </pc:sldMkLst>
        <pc:picChg chg="del">
          <ac:chgData name="Jin MiKang" userId="6a263c56821d2111" providerId="LiveId" clId="{07D7ADB7-496C-4C3B-B0E2-BC1D9C580ED0}" dt="2020-11-27T06:49:03.545" v="2321"/>
          <ac:picMkLst>
            <pc:docMk/>
            <pc:sldMk cId="1108090582" sldId="388"/>
            <ac:picMk id="2" creationId="{3E05AF1B-828F-47AE-8B9F-C0DB5B8A555F}"/>
          </ac:picMkLst>
        </pc:picChg>
        <pc:picChg chg="add mod">
          <ac:chgData name="Jin MiKang" userId="6a263c56821d2111" providerId="LiveId" clId="{07D7ADB7-496C-4C3B-B0E2-BC1D9C580ED0}" dt="2020-11-27T06:49:03.545" v="2321"/>
          <ac:picMkLst>
            <pc:docMk/>
            <pc:sldMk cId="1108090582" sldId="388"/>
            <ac:picMk id="4" creationId="{D47332E4-A1E3-4BAB-8D53-9BE692B856C3}"/>
          </ac:picMkLst>
        </pc:picChg>
      </pc:sldChg>
    </pc:docChg>
  </pc:docChgLst>
  <pc:docChgLst>
    <pc:chgData name="Jin MiKang" userId="6a263c56821d2111" providerId="Windows Live" clId="Web-{382721AC-A3C1-4861-848D-359CBB54D088}"/>
    <pc:docChg chg="addSld modSld modSection">
      <pc:chgData name="Jin MiKang" userId="6a263c56821d2111" providerId="Windows Live" clId="Web-{382721AC-A3C1-4861-848D-359CBB54D088}" dt="2020-11-25T06:52:46.913" v="93" actId="1076"/>
      <pc:docMkLst>
        <pc:docMk/>
      </pc:docMkLst>
      <pc:sldChg chg="addSp delSp modSp add replId">
        <pc:chgData name="Jin MiKang" userId="6a263c56821d2111" providerId="Windows Live" clId="Web-{382721AC-A3C1-4861-848D-359CBB54D088}" dt="2020-11-25T06:52:03.225" v="81" actId="1076"/>
        <pc:sldMkLst>
          <pc:docMk/>
          <pc:sldMk cId="2142822213" sldId="339"/>
        </pc:sldMkLst>
        <pc:spChg chg="del">
          <ac:chgData name="Jin MiKang" userId="6a263c56821d2111" providerId="Windows Live" clId="Web-{382721AC-A3C1-4861-848D-359CBB54D088}" dt="2020-11-25T06:50:26.866" v="59"/>
          <ac:spMkLst>
            <pc:docMk/>
            <pc:sldMk cId="2142822213" sldId="339"/>
            <ac:spMk id="4" creationId="{019DA0A2-BCA2-4120-A3B5-1F067E4F7604}"/>
          </ac:spMkLst>
        </pc:spChg>
        <pc:spChg chg="del">
          <ac:chgData name="Jin MiKang" userId="6a263c56821d2111" providerId="Windows Live" clId="Web-{382721AC-A3C1-4861-848D-359CBB54D088}" dt="2020-11-25T06:50:26.866" v="58"/>
          <ac:spMkLst>
            <pc:docMk/>
            <pc:sldMk cId="2142822213" sldId="339"/>
            <ac:spMk id="5" creationId="{E346CB7E-F1F7-44C5-BE28-D231A76A2C22}"/>
          </ac:spMkLst>
        </pc:spChg>
        <pc:spChg chg="del">
          <ac:chgData name="Jin MiKang" userId="6a263c56821d2111" providerId="Windows Live" clId="Web-{382721AC-A3C1-4861-848D-359CBB54D088}" dt="2020-11-25T06:50:26.866" v="57"/>
          <ac:spMkLst>
            <pc:docMk/>
            <pc:sldMk cId="2142822213" sldId="339"/>
            <ac:spMk id="6" creationId="{27045197-5B7B-40A3-9F2E-1B74825A051E}"/>
          </ac:spMkLst>
        </pc:spChg>
        <pc:spChg chg="del">
          <ac:chgData name="Jin MiKang" userId="6a263c56821d2111" providerId="Windows Live" clId="Web-{382721AC-A3C1-4861-848D-359CBB54D088}" dt="2020-11-25T06:50:26.866" v="56"/>
          <ac:spMkLst>
            <pc:docMk/>
            <pc:sldMk cId="2142822213" sldId="339"/>
            <ac:spMk id="7" creationId="{46266E52-E13A-44DD-B739-192099CBFB32}"/>
          </ac:spMkLst>
        </pc:spChg>
        <pc:spChg chg="del">
          <ac:chgData name="Jin MiKang" userId="6a263c56821d2111" providerId="Windows Live" clId="Web-{382721AC-A3C1-4861-848D-359CBB54D088}" dt="2020-11-25T06:50:26.866" v="55"/>
          <ac:spMkLst>
            <pc:docMk/>
            <pc:sldMk cId="2142822213" sldId="339"/>
            <ac:spMk id="8" creationId="{CB39ED87-A4CA-4763-9AF9-83D90105FF88}"/>
          </ac:spMkLst>
        </pc:spChg>
        <pc:spChg chg="del">
          <ac:chgData name="Jin MiKang" userId="6a263c56821d2111" providerId="Windows Live" clId="Web-{382721AC-A3C1-4861-848D-359CBB54D088}" dt="2020-11-25T06:50:26.866" v="51"/>
          <ac:spMkLst>
            <pc:docMk/>
            <pc:sldMk cId="2142822213" sldId="339"/>
            <ac:spMk id="17" creationId="{A4545447-C133-4A00-AC47-1DADDE675FCD}"/>
          </ac:spMkLst>
        </pc:spChg>
        <pc:spChg chg="del">
          <ac:chgData name="Jin MiKang" userId="6a263c56821d2111" providerId="Windows Live" clId="Web-{382721AC-A3C1-4861-848D-359CBB54D088}" dt="2020-11-25T06:50:26.866" v="46"/>
          <ac:spMkLst>
            <pc:docMk/>
            <pc:sldMk cId="2142822213" sldId="339"/>
            <ac:spMk id="22" creationId="{C169FB51-2136-44DD-93E9-334D681B0DEB}"/>
          </ac:spMkLst>
        </pc:spChg>
        <pc:spChg chg="del">
          <ac:chgData name="Jin MiKang" userId="6a263c56821d2111" providerId="Windows Live" clId="Web-{382721AC-A3C1-4861-848D-359CBB54D088}" dt="2020-11-25T06:50:26.866" v="45"/>
          <ac:spMkLst>
            <pc:docMk/>
            <pc:sldMk cId="2142822213" sldId="339"/>
            <ac:spMk id="23" creationId="{1B112727-BB86-4425-95C0-2C8A6669D82F}"/>
          </ac:spMkLst>
        </pc:spChg>
        <pc:spChg chg="del">
          <ac:chgData name="Jin MiKang" userId="6a263c56821d2111" providerId="Windows Live" clId="Web-{382721AC-A3C1-4861-848D-359CBB54D088}" dt="2020-11-25T06:50:26.866" v="47"/>
          <ac:spMkLst>
            <pc:docMk/>
            <pc:sldMk cId="2142822213" sldId="339"/>
            <ac:spMk id="26" creationId="{DE506BBF-9207-4F00-B2C8-FBADD9DAD2D7}"/>
          </ac:spMkLst>
        </pc:spChg>
        <pc:spChg chg="del">
          <ac:chgData name="Jin MiKang" userId="6a263c56821d2111" providerId="Windows Live" clId="Web-{382721AC-A3C1-4861-848D-359CBB54D088}" dt="2020-11-25T06:50:26.850" v="44"/>
          <ac:spMkLst>
            <pc:docMk/>
            <pc:sldMk cId="2142822213" sldId="339"/>
            <ac:spMk id="27" creationId="{91C175E2-05E2-4962-93D2-6FB1B2C1ED45}"/>
          </ac:spMkLst>
        </pc:spChg>
        <pc:spChg chg="del">
          <ac:chgData name="Jin MiKang" userId="6a263c56821d2111" providerId="Windows Live" clId="Web-{382721AC-A3C1-4861-848D-359CBB54D088}" dt="2020-11-25T06:50:26.850" v="40"/>
          <ac:spMkLst>
            <pc:docMk/>
            <pc:sldMk cId="2142822213" sldId="339"/>
            <ac:spMk id="31" creationId="{B70B053D-B383-41AA-A643-52B2DD2A8DCE}"/>
          </ac:spMkLst>
        </pc:spChg>
        <pc:spChg chg="del">
          <ac:chgData name="Jin MiKang" userId="6a263c56821d2111" providerId="Windows Live" clId="Web-{382721AC-A3C1-4861-848D-359CBB54D088}" dt="2020-11-25T06:50:26.850" v="39"/>
          <ac:spMkLst>
            <pc:docMk/>
            <pc:sldMk cId="2142822213" sldId="339"/>
            <ac:spMk id="35" creationId="{4AC2DB8C-824B-4B33-BF01-88F8BD03F976}"/>
          </ac:spMkLst>
        </pc:spChg>
        <pc:spChg chg="del">
          <ac:chgData name="Jin MiKang" userId="6a263c56821d2111" providerId="Windows Live" clId="Web-{382721AC-A3C1-4861-848D-359CBB54D088}" dt="2020-11-25T06:50:26.850" v="38"/>
          <ac:spMkLst>
            <pc:docMk/>
            <pc:sldMk cId="2142822213" sldId="339"/>
            <ac:spMk id="36" creationId="{40632D66-1809-4AF3-80AA-A4865FB637FF}"/>
          </ac:spMkLst>
        </pc:spChg>
        <pc:spChg chg="del">
          <ac:chgData name="Jin MiKang" userId="6a263c56821d2111" providerId="Windows Live" clId="Web-{382721AC-A3C1-4861-848D-359CBB54D088}" dt="2020-11-25T06:50:26.850" v="37"/>
          <ac:spMkLst>
            <pc:docMk/>
            <pc:sldMk cId="2142822213" sldId="339"/>
            <ac:spMk id="37" creationId="{DFB83B67-EC2B-4A23-A5A9-02104FB3FAF7}"/>
          </ac:spMkLst>
        </pc:spChg>
        <pc:spChg chg="del">
          <ac:chgData name="Jin MiKang" userId="6a263c56821d2111" providerId="Windows Live" clId="Web-{382721AC-A3C1-4861-848D-359CBB54D088}" dt="2020-11-25T06:50:26.850" v="32"/>
          <ac:spMkLst>
            <pc:docMk/>
            <pc:sldMk cId="2142822213" sldId="339"/>
            <ac:spMk id="61" creationId="{E3399A49-F766-4B23-B508-04EF89129C1C}"/>
          </ac:spMkLst>
        </pc:spChg>
        <pc:spChg chg="del">
          <ac:chgData name="Jin MiKang" userId="6a263c56821d2111" providerId="Windows Live" clId="Web-{382721AC-A3C1-4861-848D-359CBB54D088}" dt="2020-11-25T06:50:26.803" v="2"/>
          <ac:spMkLst>
            <pc:docMk/>
            <pc:sldMk cId="2142822213" sldId="339"/>
            <ac:spMk id="63" creationId="{8D03182A-786D-43C6-8CCF-177D13F2008D}"/>
          </ac:spMkLst>
        </pc:spChg>
        <pc:spChg chg="del">
          <ac:chgData name="Jin MiKang" userId="6a263c56821d2111" providerId="Windows Live" clId="Web-{382721AC-A3C1-4861-848D-359CBB54D088}" dt="2020-11-25T06:50:26.834" v="30"/>
          <ac:spMkLst>
            <pc:docMk/>
            <pc:sldMk cId="2142822213" sldId="339"/>
            <ac:spMk id="64" creationId="{61B4222F-1FBC-4554-9A99-BFF5636D1242}"/>
          </ac:spMkLst>
        </pc:spChg>
        <pc:spChg chg="del">
          <ac:chgData name="Jin MiKang" userId="6a263c56821d2111" providerId="Windows Live" clId="Web-{382721AC-A3C1-4861-848D-359CBB54D088}" dt="2020-11-25T06:50:26.834" v="28"/>
          <ac:spMkLst>
            <pc:docMk/>
            <pc:sldMk cId="2142822213" sldId="339"/>
            <ac:spMk id="66" creationId="{9CB27289-54D4-4C4A-9B92-473B4EF9595D}"/>
          </ac:spMkLst>
        </pc:spChg>
        <pc:spChg chg="del">
          <ac:chgData name="Jin MiKang" userId="6a263c56821d2111" providerId="Windows Live" clId="Web-{382721AC-A3C1-4861-848D-359CBB54D088}" dt="2020-11-25T06:50:26.834" v="26"/>
          <ac:spMkLst>
            <pc:docMk/>
            <pc:sldMk cId="2142822213" sldId="339"/>
            <ac:spMk id="68" creationId="{FE56BE6C-75B5-4856-9A85-D4BB5F308274}"/>
          </ac:spMkLst>
        </pc:spChg>
        <pc:spChg chg="del">
          <ac:chgData name="Jin MiKang" userId="6a263c56821d2111" providerId="Windows Live" clId="Web-{382721AC-A3C1-4861-848D-359CBB54D088}" dt="2020-11-25T06:50:26.803" v="1"/>
          <ac:spMkLst>
            <pc:docMk/>
            <pc:sldMk cId="2142822213" sldId="339"/>
            <ac:spMk id="69" creationId="{4978E7E5-EFDA-4EA3-9D0D-169FEBFC5A60}"/>
          </ac:spMkLst>
        </pc:spChg>
        <pc:spChg chg="del">
          <ac:chgData name="Jin MiKang" userId="6a263c56821d2111" providerId="Windows Live" clId="Web-{382721AC-A3C1-4861-848D-359CBB54D088}" dt="2020-11-25T06:50:26.834" v="24"/>
          <ac:spMkLst>
            <pc:docMk/>
            <pc:sldMk cId="2142822213" sldId="339"/>
            <ac:spMk id="72" creationId="{EB34088F-57C0-461E-AC98-AE3A593265B0}"/>
          </ac:spMkLst>
        </pc:spChg>
        <pc:spChg chg="del">
          <ac:chgData name="Jin MiKang" userId="6a263c56821d2111" providerId="Windows Live" clId="Web-{382721AC-A3C1-4861-848D-359CBB54D088}" dt="2020-11-25T06:50:26.834" v="23"/>
          <ac:spMkLst>
            <pc:docMk/>
            <pc:sldMk cId="2142822213" sldId="339"/>
            <ac:spMk id="73" creationId="{4A3FCDC7-0CE5-471A-BC46-5D357A58E62A}"/>
          </ac:spMkLst>
        </pc:spChg>
        <pc:spChg chg="del">
          <ac:chgData name="Jin MiKang" userId="6a263c56821d2111" providerId="Windows Live" clId="Web-{382721AC-A3C1-4861-848D-359CBB54D088}" dt="2020-11-25T06:50:26.834" v="22"/>
          <ac:spMkLst>
            <pc:docMk/>
            <pc:sldMk cId="2142822213" sldId="339"/>
            <ac:spMk id="74" creationId="{3994215F-05B7-442A-860A-0582F8BA02DA}"/>
          </ac:spMkLst>
        </pc:spChg>
        <pc:spChg chg="del">
          <ac:chgData name="Jin MiKang" userId="6a263c56821d2111" providerId="Windows Live" clId="Web-{382721AC-A3C1-4861-848D-359CBB54D088}" dt="2020-11-25T06:50:26.819" v="21"/>
          <ac:spMkLst>
            <pc:docMk/>
            <pc:sldMk cId="2142822213" sldId="339"/>
            <ac:spMk id="75" creationId="{F287AC79-04A7-494B-A397-CDCDE09D8079}"/>
          </ac:spMkLst>
        </pc:spChg>
        <pc:spChg chg="del">
          <ac:chgData name="Jin MiKang" userId="6a263c56821d2111" providerId="Windows Live" clId="Web-{382721AC-A3C1-4861-848D-359CBB54D088}" dt="2020-11-25T06:50:26.819" v="20"/>
          <ac:spMkLst>
            <pc:docMk/>
            <pc:sldMk cId="2142822213" sldId="339"/>
            <ac:spMk id="76" creationId="{B0BCAF07-FEF6-4E92-B467-AEFFF2E80372}"/>
          </ac:spMkLst>
        </pc:spChg>
        <pc:spChg chg="del">
          <ac:chgData name="Jin MiKang" userId="6a263c56821d2111" providerId="Windows Live" clId="Web-{382721AC-A3C1-4861-848D-359CBB54D088}" dt="2020-11-25T06:50:26.819" v="19"/>
          <ac:spMkLst>
            <pc:docMk/>
            <pc:sldMk cId="2142822213" sldId="339"/>
            <ac:spMk id="77" creationId="{07D665E0-035F-4A31-BB11-25CD52A2C4B9}"/>
          </ac:spMkLst>
        </pc:spChg>
        <pc:spChg chg="del">
          <ac:chgData name="Jin MiKang" userId="6a263c56821d2111" providerId="Windows Live" clId="Web-{382721AC-A3C1-4861-848D-359CBB54D088}" dt="2020-11-25T06:50:26.819" v="18"/>
          <ac:spMkLst>
            <pc:docMk/>
            <pc:sldMk cId="2142822213" sldId="339"/>
            <ac:spMk id="78" creationId="{F530C6F4-2502-4C93-9617-732752910D16}"/>
          </ac:spMkLst>
        </pc:spChg>
        <pc:spChg chg="del">
          <ac:chgData name="Jin MiKang" userId="6a263c56821d2111" providerId="Windows Live" clId="Web-{382721AC-A3C1-4861-848D-359CBB54D088}" dt="2020-11-25T06:50:26.819" v="17"/>
          <ac:spMkLst>
            <pc:docMk/>
            <pc:sldMk cId="2142822213" sldId="339"/>
            <ac:spMk id="79" creationId="{59406711-EC6D-42A5-AAE9-45F9D4583D42}"/>
          </ac:spMkLst>
        </pc:spChg>
        <pc:spChg chg="del">
          <ac:chgData name="Jin MiKang" userId="6a263c56821d2111" providerId="Windows Live" clId="Web-{382721AC-A3C1-4861-848D-359CBB54D088}" dt="2020-11-25T06:50:26.819" v="15"/>
          <ac:spMkLst>
            <pc:docMk/>
            <pc:sldMk cId="2142822213" sldId="339"/>
            <ac:spMk id="84" creationId="{48605AA2-68DE-4C81-9936-BC625E211ECF}"/>
          </ac:spMkLst>
        </pc:spChg>
        <pc:spChg chg="del">
          <ac:chgData name="Jin MiKang" userId="6a263c56821d2111" providerId="Windows Live" clId="Web-{382721AC-A3C1-4861-848D-359CBB54D088}" dt="2020-11-25T06:50:26.819" v="14"/>
          <ac:spMkLst>
            <pc:docMk/>
            <pc:sldMk cId="2142822213" sldId="339"/>
            <ac:spMk id="93" creationId="{55A8AE16-846D-4C72-9B46-13121CD1D420}"/>
          </ac:spMkLst>
        </pc:spChg>
        <pc:spChg chg="del">
          <ac:chgData name="Jin MiKang" userId="6a263c56821d2111" providerId="Windows Live" clId="Web-{382721AC-A3C1-4861-848D-359CBB54D088}" dt="2020-11-25T06:50:26.819" v="12"/>
          <ac:spMkLst>
            <pc:docMk/>
            <pc:sldMk cId="2142822213" sldId="339"/>
            <ac:spMk id="95" creationId="{C97EA240-4248-4036-86AE-A8795AF52EBA}"/>
          </ac:spMkLst>
        </pc:spChg>
        <pc:spChg chg="del">
          <ac:chgData name="Jin MiKang" userId="6a263c56821d2111" providerId="Windows Live" clId="Web-{382721AC-A3C1-4861-848D-359CBB54D088}" dt="2020-11-25T06:50:26.819" v="11"/>
          <ac:spMkLst>
            <pc:docMk/>
            <pc:sldMk cId="2142822213" sldId="339"/>
            <ac:spMk id="96" creationId="{4ECCDD68-CB44-4D70-BE7E-A2581755FEEF}"/>
          </ac:spMkLst>
        </pc:spChg>
        <pc:spChg chg="del">
          <ac:chgData name="Jin MiKang" userId="6a263c56821d2111" providerId="Windows Live" clId="Web-{382721AC-A3C1-4861-848D-359CBB54D088}" dt="2020-11-25T06:50:26.819" v="10"/>
          <ac:spMkLst>
            <pc:docMk/>
            <pc:sldMk cId="2142822213" sldId="339"/>
            <ac:spMk id="97" creationId="{FF43D528-C813-4AAE-BA27-144C3036E8EC}"/>
          </ac:spMkLst>
        </pc:spChg>
        <pc:spChg chg="del">
          <ac:chgData name="Jin MiKang" userId="6a263c56821d2111" providerId="Windows Live" clId="Web-{382721AC-A3C1-4861-848D-359CBB54D088}" dt="2020-11-25T06:50:26.803" v="6"/>
          <ac:spMkLst>
            <pc:docMk/>
            <pc:sldMk cId="2142822213" sldId="339"/>
            <ac:spMk id="101" creationId="{4EFB00C8-290E-41A7-9B5B-69B58C3F98AC}"/>
          </ac:spMkLst>
        </pc:spChg>
        <pc:spChg chg="del">
          <ac:chgData name="Jin MiKang" userId="6a263c56821d2111" providerId="Windows Live" clId="Web-{382721AC-A3C1-4861-848D-359CBB54D088}" dt="2020-11-25T06:50:26.803" v="5"/>
          <ac:spMkLst>
            <pc:docMk/>
            <pc:sldMk cId="2142822213" sldId="339"/>
            <ac:spMk id="102" creationId="{3ABA2D02-27EE-4CB5-BA88-D69460F5C5FD}"/>
          </ac:spMkLst>
        </pc:spChg>
        <pc:spChg chg="del">
          <ac:chgData name="Jin MiKang" userId="6a263c56821d2111" providerId="Windows Live" clId="Web-{382721AC-A3C1-4861-848D-359CBB54D088}" dt="2020-11-25T06:50:26.803" v="4"/>
          <ac:spMkLst>
            <pc:docMk/>
            <pc:sldMk cId="2142822213" sldId="339"/>
            <ac:spMk id="103" creationId="{9981F2F9-A2AB-49E1-8085-EDDF4D58433A}"/>
          </ac:spMkLst>
        </pc:spChg>
        <pc:spChg chg="del">
          <ac:chgData name="Jin MiKang" userId="6a263c56821d2111" providerId="Windows Live" clId="Web-{382721AC-A3C1-4861-848D-359CBB54D088}" dt="2020-11-25T06:50:26.803" v="3"/>
          <ac:spMkLst>
            <pc:docMk/>
            <pc:sldMk cId="2142822213" sldId="339"/>
            <ac:spMk id="104" creationId="{00C9EB8B-6ABD-40A4-8F1C-730D901ACD38}"/>
          </ac:spMkLst>
        </pc:spChg>
        <pc:picChg chg="add mod modCrop">
          <ac:chgData name="Jin MiKang" userId="6a263c56821d2111" providerId="Windows Live" clId="Web-{382721AC-A3C1-4861-848D-359CBB54D088}" dt="2020-11-25T06:52:03.225" v="81" actId="1076"/>
          <ac:picMkLst>
            <pc:docMk/>
            <pc:sldMk cId="2142822213" sldId="339"/>
            <ac:picMk id="2" creationId="{235F50C1-4383-4C13-B6CE-8B458C8E049A}"/>
          </ac:picMkLst>
        </pc:picChg>
        <pc:picChg chg="add del mod">
          <ac:chgData name="Jin MiKang" userId="6a263c56821d2111" providerId="Windows Live" clId="Web-{382721AC-A3C1-4861-848D-359CBB54D088}" dt="2020-11-25T06:50:43.834" v="64"/>
          <ac:picMkLst>
            <pc:docMk/>
            <pc:sldMk cId="2142822213" sldId="339"/>
            <ac:picMk id="9" creationId="{325E441C-42FB-4FCC-AD32-CEB853E56503}"/>
          </ac:picMkLst>
        </pc:picChg>
        <pc:cxnChg chg="del">
          <ac:chgData name="Jin MiKang" userId="6a263c56821d2111" providerId="Windows Live" clId="Web-{382721AC-A3C1-4861-848D-359CBB54D088}" dt="2020-11-25T06:50:26.866" v="54"/>
          <ac:cxnSpMkLst>
            <pc:docMk/>
            <pc:sldMk cId="2142822213" sldId="339"/>
            <ac:cxnSpMk id="10" creationId="{6C119D2B-B185-417E-AAE9-FEBCB2FA93E1}"/>
          </ac:cxnSpMkLst>
        </pc:cxnChg>
        <pc:cxnChg chg="del">
          <ac:chgData name="Jin MiKang" userId="6a263c56821d2111" providerId="Windows Live" clId="Web-{382721AC-A3C1-4861-848D-359CBB54D088}" dt="2020-11-25T06:50:26.866" v="53"/>
          <ac:cxnSpMkLst>
            <pc:docMk/>
            <pc:sldMk cId="2142822213" sldId="339"/>
            <ac:cxnSpMk id="13" creationId="{2104DD8A-7598-4E64-8827-5CBFFB7FC373}"/>
          </ac:cxnSpMkLst>
        </pc:cxnChg>
        <pc:cxnChg chg="del">
          <ac:chgData name="Jin MiKang" userId="6a263c56821d2111" providerId="Windows Live" clId="Web-{382721AC-A3C1-4861-848D-359CBB54D088}" dt="2020-11-25T06:50:26.866" v="52"/>
          <ac:cxnSpMkLst>
            <pc:docMk/>
            <pc:sldMk cId="2142822213" sldId="339"/>
            <ac:cxnSpMk id="15" creationId="{C83FC26E-AEA2-48EC-B3C9-CD4111A78ED3}"/>
          </ac:cxnSpMkLst>
        </pc:cxnChg>
        <pc:cxnChg chg="del">
          <ac:chgData name="Jin MiKang" userId="6a263c56821d2111" providerId="Windows Live" clId="Web-{382721AC-A3C1-4861-848D-359CBB54D088}" dt="2020-11-25T06:50:26.866" v="50"/>
          <ac:cxnSpMkLst>
            <pc:docMk/>
            <pc:sldMk cId="2142822213" sldId="339"/>
            <ac:cxnSpMk id="20" creationId="{9E601B5A-934B-4CD0-B19D-D3FCF5804EC7}"/>
          </ac:cxnSpMkLst>
        </pc:cxnChg>
        <pc:cxnChg chg="del">
          <ac:chgData name="Jin MiKang" userId="6a263c56821d2111" providerId="Windows Live" clId="Web-{382721AC-A3C1-4861-848D-359CBB54D088}" dt="2020-11-25T06:50:26.866" v="49"/>
          <ac:cxnSpMkLst>
            <pc:docMk/>
            <pc:sldMk cId="2142822213" sldId="339"/>
            <ac:cxnSpMk id="24" creationId="{D0322FCA-1E1D-48E8-96BA-EA5B8CDAE59E}"/>
          </ac:cxnSpMkLst>
        </pc:cxnChg>
        <pc:cxnChg chg="del">
          <ac:chgData name="Jin MiKang" userId="6a263c56821d2111" providerId="Windows Live" clId="Web-{382721AC-A3C1-4861-848D-359CBB54D088}" dt="2020-11-25T06:50:26.866" v="48"/>
          <ac:cxnSpMkLst>
            <pc:docMk/>
            <pc:sldMk cId="2142822213" sldId="339"/>
            <ac:cxnSpMk id="25" creationId="{22462FA3-36A2-4CBE-9000-74B43DC17B1A}"/>
          </ac:cxnSpMkLst>
        </pc:cxnChg>
        <pc:cxnChg chg="del">
          <ac:chgData name="Jin MiKang" userId="6a263c56821d2111" providerId="Windows Live" clId="Web-{382721AC-A3C1-4861-848D-359CBB54D088}" dt="2020-11-25T06:50:26.850" v="43"/>
          <ac:cxnSpMkLst>
            <pc:docMk/>
            <pc:sldMk cId="2142822213" sldId="339"/>
            <ac:cxnSpMk id="28" creationId="{BAC3F80C-DCEA-491E-97E3-A2355E7BB452}"/>
          </ac:cxnSpMkLst>
        </pc:cxnChg>
        <pc:cxnChg chg="del">
          <ac:chgData name="Jin MiKang" userId="6a263c56821d2111" providerId="Windows Live" clId="Web-{382721AC-A3C1-4861-848D-359CBB54D088}" dt="2020-11-25T06:50:26.850" v="42"/>
          <ac:cxnSpMkLst>
            <pc:docMk/>
            <pc:sldMk cId="2142822213" sldId="339"/>
            <ac:cxnSpMk id="29" creationId="{7AD511BD-CB35-4F22-96C2-D0EE79F815B0}"/>
          </ac:cxnSpMkLst>
        </pc:cxnChg>
        <pc:cxnChg chg="del">
          <ac:chgData name="Jin MiKang" userId="6a263c56821d2111" providerId="Windows Live" clId="Web-{382721AC-A3C1-4861-848D-359CBB54D088}" dt="2020-11-25T06:50:26.850" v="41"/>
          <ac:cxnSpMkLst>
            <pc:docMk/>
            <pc:sldMk cId="2142822213" sldId="339"/>
            <ac:cxnSpMk id="30" creationId="{BE28CE75-D7F4-4336-ADE8-BF5D4B4176F3}"/>
          </ac:cxnSpMkLst>
        </pc:cxnChg>
        <pc:cxnChg chg="del">
          <ac:chgData name="Jin MiKang" userId="6a263c56821d2111" providerId="Windows Live" clId="Web-{382721AC-A3C1-4861-848D-359CBB54D088}" dt="2020-11-25T06:50:26.850" v="36"/>
          <ac:cxnSpMkLst>
            <pc:docMk/>
            <pc:sldMk cId="2142822213" sldId="339"/>
            <ac:cxnSpMk id="38" creationId="{61E53B1F-647C-4BC6-9CCC-D800AD0D6D3D}"/>
          </ac:cxnSpMkLst>
        </pc:cxnChg>
        <pc:cxnChg chg="del">
          <ac:chgData name="Jin MiKang" userId="6a263c56821d2111" providerId="Windows Live" clId="Web-{382721AC-A3C1-4861-848D-359CBB54D088}" dt="2020-11-25T06:50:26.850" v="35"/>
          <ac:cxnSpMkLst>
            <pc:docMk/>
            <pc:sldMk cId="2142822213" sldId="339"/>
            <ac:cxnSpMk id="41" creationId="{E49D7517-734C-4DC5-ABEB-3658EC2E0E9B}"/>
          </ac:cxnSpMkLst>
        </pc:cxnChg>
        <pc:cxnChg chg="del">
          <ac:chgData name="Jin MiKang" userId="6a263c56821d2111" providerId="Windows Live" clId="Web-{382721AC-A3C1-4861-848D-359CBB54D088}" dt="2020-11-25T06:50:26.850" v="34"/>
          <ac:cxnSpMkLst>
            <pc:docMk/>
            <pc:sldMk cId="2142822213" sldId="339"/>
            <ac:cxnSpMk id="42" creationId="{BEC5C527-2E24-4D93-8CEB-F5EC1CD5F75E}"/>
          </ac:cxnSpMkLst>
        </pc:cxnChg>
        <pc:cxnChg chg="del">
          <ac:chgData name="Jin MiKang" userId="6a263c56821d2111" providerId="Windows Live" clId="Web-{382721AC-A3C1-4861-848D-359CBB54D088}" dt="2020-11-25T06:50:26.850" v="33"/>
          <ac:cxnSpMkLst>
            <pc:docMk/>
            <pc:sldMk cId="2142822213" sldId="339"/>
            <ac:cxnSpMk id="45" creationId="{A457AFA1-846C-4D26-994E-EFBE976D8696}"/>
          </ac:cxnSpMkLst>
        </pc:cxnChg>
        <pc:cxnChg chg="del">
          <ac:chgData name="Jin MiKang" userId="6a263c56821d2111" providerId="Windows Live" clId="Web-{382721AC-A3C1-4861-848D-359CBB54D088}" dt="2020-11-25T06:50:26.850" v="31"/>
          <ac:cxnSpMkLst>
            <pc:docMk/>
            <pc:sldMk cId="2142822213" sldId="339"/>
            <ac:cxnSpMk id="62" creationId="{6C5F886E-D4C4-442E-8AF4-4B9E26EF498B}"/>
          </ac:cxnSpMkLst>
        </pc:cxnChg>
        <pc:cxnChg chg="del">
          <ac:chgData name="Jin MiKang" userId="6a263c56821d2111" providerId="Windows Live" clId="Web-{382721AC-A3C1-4861-848D-359CBB54D088}" dt="2020-11-25T06:50:26.834" v="29"/>
          <ac:cxnSpMkLst>
            <pc:docMk/>
            <pc:sldMk cId="2142822213" sldId="339"/>
            <ac:cxnSpMk id="65" creationId="{FB7E920E-1993-4FDC-91B3-77A6ACA6149B}"/>
          </ac:cxnSpMkLst>
        </pc:cxnChg>
        <pc:cxnChg chg="del">
          <ac:chgData name="Jin MiKang" userId="6a263c56821d2111" providerId="Windows Live" clId="Web-{382721AC-A3C1-4861-848D-359CBB54D088}" dt="2020-11-25T06:50:26.834" v="27"/>
          <ac:cxnSpMkLst>
            <pc:docMk/>
            <pc:sldMk cId="2142822213" sldId="339"/>
            <ac:cxnSpMk id="67" creationId="{A5146F0C-36B0-485A-881A-FEC4D5DE70AF}"/>
          </ac:cxnSpMkLst>
        </pc:cxnChg>
        <pc:cxnChg chg="del">
          <ac:chgData name="Jin MiKang" userId="6a263c56821d2111" providerId="Windows Live" clId="Web-{382721AC-A3C1-4861-848D-359CBB54D088}" dt="2020-11-25T06:50:26.834" v="25"/>
          <ac:cxnSpMkLst>
            <pc:docMk/>
            <pc:sldMk cId="2142822213" sldId="339"/>
            <ac:cxnSpMk id="71" creationId="{B7B3A21D-C5AB-468C-87F1-E82676A1ACE8}"/>
          </ac:cxnSpMkLst>
        </pc:cxnChg>
        <pc:cxnChg chg="del">
          <ac:chgData name="Jin MiKang" userId="6a263c56821d2111" providerId="Windows Live" clId="Web-{382721AC-A3C1-4861-848D-359CBB54D088}" dt="2020-11-25T06:50:26.819" v="16"/>
          <ac:cxnSpMkLst>
            <pc:docMk/>
            <pc:sldMk cId="2142822213" sldId="339"/>
            <ac:cxnSpMk id="81" creationId="{C12AFDDD-DE7E-42A1-A285-A3AA6E224C63}"/>
          </ac:cxnSpMkLst>
        </pc:cxnChg>
        <pc:cxnChg chg="del">
          <ac:chgData name="Jin MiKang" userId="6a263c56821d2111" providerId="Windows Live" clId="Web-{382721AC-A3C1-4861-848D-359CBB54D088}" dt="2020-11-25T06:50:26.819" v="13"/>
          <ac:cxnSpMkLst>
            <pc:docMk/>
            <pc:sldMk cId="2142822213" sldId="339"/>
            <ac:cxnSpMk id="94" creationId="{9934CC7A-A265-4870-B99A-1036597493F5}"/>
          </ac:cxnSpMkLst>
        </pc:cxnChg>
        <pc:cxnChg chg="del">
          <ac:chgData name="Jin MiKang" userId="6a263c56821d2111" providerId="Windows Live" clId="Web-{382721AC-A3C1-4861-848D-359CBB54D088}" dt="2020-11-25T06:50:26.819" v="9"/>
          <ac:cxnSpMkLst>
            <pc:docMk/>
            <pc:sldMk cId="2142822213" sldId="339"/>
            <ac:cxnSpMk id="98" creationId="{AAFA42E2-C165-4471-A392-314D48E0C13F}"/>
          </ac:cxnSpMkLst>
        </pc:cxnChg>
        <pc:cxnChg chg="del">
          <ac:chgData name="Jin MiKang" userId="6a263c56821d2111" providerId="Windows Live" clId="Web-{382721AC-A3C1-4861-848D-359CBB54D088}" dt="2020-11-25T06:50:26.819" v="8"/>
          <ac:cxnSpMkLst>
            <pc:docMk/>
            <pc:sldMk cId="2142822213" sldId="339"/>
            <ac:cxnSpMk id="99" creationId="{8E02156E-54BF-4D03-B2D3-FAFDF4A74F5E}"/>
          </ac:cxnSpMkLst>
        </pc:cxnChg>
        <pc:cxnChg chg="del">
          <ac:chgData name="Jin MiKang" userId="6a263c56821d2111" providerId="Windows Live" clId="Web-{382721AC-A3C1-4861-848D-359CBB54D088}" dt="2020-11-25T06:50:26.803" v="7"/>
          <ac:cxnSpMkLst>
            <pc:docMk/>
            <pc:sldMk cId="2142822213" sldId="339"/>
            <ac:cxnSpMk id="100" creationId="{41FF0B8A-A8B3-4314-B889-5F886F6B1392}"/>
          </ac:cxnSpMkLst>
        </pc:cxnChg>
      </pc:sldChg>
      <pc:sldChg chg="addSp delSp modSp add replId">
        <pc:chgData name="Jin MiKang" userId="6a263c56821d2111" providerId="Windows Live" clId="Web-{382721AC-A3C1-4861-848D-359CBB54D088}" dt="2020-11-25T06:52:46.913" v="93" actId="1076"/>
        <pc:sldMkLst>
          <pc:docMk/>
          <pc:sldMk cId="2603621264" sldId="340"/>
        </pc:sldMkLst>
        <pc:picChg chg="del">
          <ac:chgData name="Jin MiKang" userId="6a263c56821d2111" providerId="Windows Live" clId="Web-{382721AC-A3C1-4861-848D-359CBB54D088}" dt="2020-11-25T06:52:07.694" v="83"/>
          <ac:picMkLst>
            <pc:docMk/>
            <pc:sldMk cId="2603621264" sldId="340"/>
            <ac:picMk id="2" creationId="{235F50C1-4383-4C13-B6CE-8B458C8E049A}"/>
          </ac:picMkLst>
        </pc:picChg>
        <pc:picChg chg="add mod modCrop">
          <ac:chgData name="Jin MiKang" userId="6a263c56821d2111" providerId="Windows Live" clId="Web-{382721AC-A3C1-4861-848D-359CBB54D088}" dt="2020-11-25T06:52:46.913" v="93" actId="1076"/>
          <ac:picMkLst>
            <pc:docMk/>
            <pc:sldMk cId="2603621264" sldId="340"/>
            <ac:picMk id="4" creationId="{DBDD2C43-8DCD-48F3-8F47-67ABAF2A1621}"/>
          </ac:picMkLst>
        </pc:picChg>
      </pc:sldChg>
    </pc:docChg>
  </pc:docChgLst>
  <pc:docChgLst>
    <pc:chgData name="미강 진" userId="6a263c56821d2111" providerId="LiveId" clId="{4C796F19-4700-4ADF-A71E-6742B70FC920}"/>
    <pc:docChg chg="custSel addSld modSld">
      <pc:chgData name="미강 진" userId="6a263c56821d2111" providerId="LiveId" clId="{4C796F19-4700-4ADF-A71E-6742B70FC920}" dt="2020-10-16T05:29:44.797" v="7" actId="1076"/>
      <pc:docMkLst>
        <pc:docMk/>
      </pc:docMkLst>
      <pc:sldChg chg="addSp delSp modSp mod">
        <pc:chgData name="미강 진" userId="6a263c56821d2111" providerId="LiveId" clId="{4C796F19-4700-4ADF-A71E-6742B70FC920}" dt="2020-10-16T05:29:44.797" v="7" actId="1076"/>
        <pc:sldMkLst>
          <pc:docMk/>
          <pc:sldMk cId="4116424511" sldId="274"/>
        </pc:sldMkLst>
        <pc:graphicFrameChg chg="del">
          <ac:chgData name="미강 진" userId="6a263c56821d2111" providerId="LiveId" clId="{4C796F19-4700-4ADF-A71E-6742B70FC920}" dt="2020-10-16T05:09:53.631" v="0" actId="478"/>
          <ac:graphicFrameMkLst>
            <pc:docMk/>
            <pc:sldMk cId="4116424511" sldId="274"/>
            <ac:graphicFrameMk id="2" creationId="{7C72FE8B-9069-4B1B-8CE9-F696B0C0EA6A}"/>
          </ac:graphicFrameMkLst>
        </pc:graphicFrameChg>
        <pc:picChg chg="add mod">
          <ac:chgData name="미강 진" userId="6a263c56821d2111" providerId="LiveId" clId="{4C796F19-4700-4ADF-A71E-6742B70FC920}" dt="2020-10-16T05:29:44.797" v="7" actId="1076"/>
          <ac:picMkLst>
            <pc:docMk/>
            <pc:sldMk cId="4116424511" sldId="274"/>
            <ac:picMk id="5" creationId="{B4E6F110-13A6-41CB-9409-860988CD3EFD}"/>
          </ac:picMkLst>
        </pc:picChg>
      </pc:sldChg>
      <pc:sldChg chg="add">
        <pc:chgData name="미강 진" userId="6a263c56821d2111" providerId="LiveId" clId="{4C796F19-4700-4ADF-A71E-6742B70FC920}" dt="2020-10-16T05:10:00.112" v="1"/>
        <pc:sldMkLst>
          <pc:docMk/>
          <pc:sldMk cId="1876652430" sldId="276"/>
        </pc:sldMkLst>
      </pc:sldChg>
      <pc:sldChg chg="add">
        <pc:chgData name="미강 진" userId="6a263c56821d2111" providerId="LiveId" clId="{4C796F19-4700-4ADF-A71E-6742B70FC920}" dt="2020-10-16T05:10:00.244" v="2"/>
        <pc:sldMkLst>
          <pc:docMk/>
          <pc:sldMk cId="3461899257" sldId="277"/>
        </pc:sldMkLst>
      </pc:sldChg>
    </pc:docChg>
  </pc:docChgLst>
  <pc:docChgLst>
    <pc:chgData name="미강 진" userId="6a263c56821d2111" providerId="LiveId" clId="{51CDDB59-6A32-4808-9CAC-FBFE6C9B5F13}"/>
    <pc:docChg chg="undo redo custSel addSld delSld modSld sldOrd modSection">
      <pc:chgData name="미강 진" userId="6a263c56821d2111" providerId="LiveId" clId="{51CDDB59-6A32-4808-9CAC-FBFE6C9B5F13}" dt="2020-10-20T07:03:39.367" v="2011" actId="167"/>
      <pc:docMkLst>
        <pc:docMk/>
      </pc:docMkLst>
      <pc:sldChg chg="addSp delSp modSp del mod modTransition modAnim">
        <pc:chgData name="미강 진" userId="6a263c56821d2111" providerId="LiveId" clId="{51CDDB59-6A32-4808-9CAC-FBFE6C9B5F13}" dt="2020-10-20T04:58:18.678" v="437" actId="47"/>
        <pc:sldMkLst>
          <pc:docMk/>
          <pc:sldMk cId="4116424511" sldId="274"/>
        </pc:sldMkLst>
        <pc:spChg chg="add del mod">
          <ac:chgData name="미강 진" userId="6a263c56821d2111" providerId="LiveId" clId="{51CDDB59-6A32-4808-9CAC-FBFE6C9B5F13}" dt="2020-10-16T06:09:53.399" v="35" actId="478"/>
          <ac:spMkLst>
            <pc:docMk/>
            <pc:sldMk cId="4116424511" sldId="274"/>
            <ac:spMk id="12" creationId="{95B48526-06F8-4812-AD8B-B5E2A9AB0B8D}"/>
          </ac:spMkLst>
        </pc:spChg>
        <pc:spChg chg="add mod">
          <ac:chgData name="미강 진" userId="6a263c56821d2111" providerId="LiveId" clId="{51CDDB59-6A32-4808-9CAC-FBFE6C9B5F13}" dt="2020-10-16T06:36:27.162" v="391" actId="1076"/>
          <ac:spMkLst>
            <pc:docMk/>
            <pc:sldMk cId="4116424511" sldId="274"/>
            <ac:spMk id="13" creationId="{B8194AB8-6727-4E1D-AE37-6AA0FD273F01}"/>
          </ac:spMkLst>
        </pc:spChg>
        <pc:spChg chg="add mod">
          <ac:chgData name="미강 진" userId="6a263c56821d2111" providerId="LiveId" clId="{51CDDB59-6A32-4808-9CAC-FBFE6C9B5F13}" dt="2020-10-16T06:36:27.162" v="391" actId="1076"/>
          <ac:spMkLst>
            <pc:docMk/>
            <pc:sldMk cId="4116424511" sldId="274"/>
            <ac:spMk id="14" creationId="{43208AA3-C0BD-4D6A-BDAD-7F64CF2B9934}"/>
          </ac:spMkLst>
        </pc:spChg>
        <pc:spChg chg="add del mod">
          <ac:chgData name="미강 진" userId="6a263c56821d2111" providerId="LiveId" clId="{51CDDB59-6A32-4808-9CAC-FBFE6C9B5F13}" dt="2020-10-16T06:14:27.700" v="179" actId="478"/>
          <ac:spMkLst>
            <pc:docMk/>
            <pc:sldMk cId="4116424511" sldId="274"/>
            <ac:spMk id="15" creationId="{71923FD5-7895-48D3-93AC-0E67F0EEAEAE}"/>
          </ac:spMkLst>
        </pc:spChg>
        <pc:spChg chg="add del mod">
          <ac:chgData name="미강 진" userId="6a263c56821d2111" providerId="LiveId" clId="{51CDDB59-6A32-4808-9CAC-FBFE6C9B5F13}" dt="2020-10-16T06:35:35.391" v="390" actId="478"/>
          <ac:spMkLst>
            <pc:docMk/>
            <pc:sldMk cId="4116424511" sldId="274"/>
            <ac:spMk id="16" creationId="{113DECBE-2691-498A-B89C-67EB19CB9CE8}"/>
          </ac:spMkLst>
        </pc:spChg>
        <pc:spChg chg="add del mod">
          <ac:chgData name="미강 진" userId="6a263c56821d2111" providerId="LiveId" clId="{51CDDB59-6A32-4808-9CAC-FBFE6C9B5F13}" dt="2020-10-16T06:35:35.391" v="390" actId="478"/>
          <ac:spMkLst>
            <pc:docMk/>
            <pc:sldMk cId="4116424511" sldId="274"/>
            <ac:spMk id="17" creationId="{43FB0EB3-6303-43DE-AFBC-364AF30DE838}"/>
          </ac:spMkLst>
        </pc:spChg>
        <pc:spChg chg="add del mod">
          <ac:chgData name="미강 진" userId="6a263c56821d2111" providerId="LiveId" clId="{51CDDB59-6A32-4808-9CAC-FBFE6C9B5F13}" dt="2020-10-16T06:35:35.391" v="390" actId="478"/>
          <ac:spMkLst>
            <pc:docMk/>
            <pc:sldMk cId="4116424511" sldId="274"/>
            <ac:spMk id="18" creationId="{2A4F2123-8E1E-4266-92FD-AE3D53384488}"/>
          </ac:spMkLst>
        </pc:spChg>
        <pc:spChg chg="add del mod">
          <ac:chgData name="미강 진" userId="6a263c56821d2111" providerId="LiveId" clId="{51CDDB59-6A32-4808-9CAC-FBFE6C9B5F13}" dt="2020-10-16T06:35:35.391" v="390" actId="478"/>
          <ac:spMkLst>
            <pc:docMk/>
            <pc:sldMk cId="4116424511" sldId="274"/>
            <ac:spMk id="19" creationId="{83221B6F-407A-48FB-A985-7A3CA63B954F}"/>
          </ac:spMkLst>
        </pc:spChg>
        <pc:spChg chg="add del mod">
          <ac:chgData name="미강 진" userId="6a263c56821d2111" providerId="LiveId" clId="{51CDDB59-6A32-4808-9CAC-FBFE6C9B5F13}" dt="2020-10-16T06:35:35.391" v="390" actId="478"/>
          <ac:spMkLst>
            <pc:docMk/>
            <pc:sldMk cId="4116424511" sldId="274"/>
            <ac:spMk id="20" creationId="{2D4CA9B4-F179-4AF0-A0E6-9420385C86B7}"/>
          </ac:spMkLst>
        </pc:spChg>
        <pc:spChg chg="add del mod">
          <ac:chgData name="미강 진" userId="6a263c56821d2111" providerId="LiveId" clId="{51CDDB59-6A32-4808-9CAC-FBFE6C9B5F13}" dt="2020-10-16T06:35:35.391" v="390" actId="478"/>
          <ac:spMkLst>
            <pc:docMk/>
            <pc:sldMk cId="4116424511" sldId="274"/>
            <ac:spMk id="21" creationId="{ED0B4824-CE70-448C-81A2-41894180F171}"/>
          </ac:spMkLst>
        </pc:spChg>
        <pc:picChg chg="add del mod">
          <ac:chgData name="미강 진" userId="6a263c56821d2111" providerId="LiveId" clId="{51CDDB59-6A32-4808-9CAC-FBFE6C9B5F13}" dt="2020-10-16T06:37:02.321" v="396" actId="478"/>
          <ac:picMkLst>
            <pc:docMk/>
            <pc:sldMk cId="4116424511" sldId="274"/>
            <ac:picMk id="4" creationId="{7E7807ED-40CE-4F87-99FA-58A09254FAF0}"/>
          </ac:picMkLst>
        </pc:picChg>
        <pc:picChg chg="mod">
          <ac:chgData name="미강 진" userId="6a263c56821d2111" providerId="LiveId" clId="{51CDDB59-6A32-4808-9CAC-FBFE6C9B5F13}" dt="2020-10-16T05:40:31.926" v="13" actId="1076"/>
          <ac:picMkLst>
            <pc:docMk/>
            <pc:sldMk cId="4116424511" sldId="274"/>
            <ac:picMk id="5" creationId="{B4E6F110-13A6-41CB-9409-860988CD3EFD}"/>
          </ac:picMkLst>
        </pc:picChg>
        <pc:picChg chg="add del mod ord">
          <ac:chgData name="미강 진" userId="6a263c56821d2111" providerId="LiveId" clId="{51CDDB59-6A32-4808-9CAC-FBFE6C9B5F13}" dt="2020-10-16T06:39:21.240" v="433" actId="167"/>
          <ac:picMkLst>
            <pc:docMk/>
            <pc:sldMk cId="4116424511" sldId="274"/>
            <ac:picMk id="7" creationId="{D9A34EFE-E1A7-454F-AC1B-5AB80D7E7AD3}"/>
          </ac:picMkLst>
        </pc:picChg>
        <pc:picChg chg="add del mod">
          <ac:chgData name="미강 진" userId="6a263c56821d2111" providerId="LiveId" clId="{51CDDB59-6A32-4808-9CAC-FBFE6C9B5F13}" dt="2020-10-16T06:36:59.213" v="394" actId="478"/>
          <ac:picMkLst>
            <pc:docMk/>
            <pc:sldMk cId="4116424511" sldId="274"/>
            <ac:picMk id="9" creationId="{B7758743-1EB2-4FF8-8349-601B3201F45F}"/>
          </ac:picMkLst>
        </pc:picChg>
        <pc:picChg chg="add del mod">
          <ac:chgData name="미강 진" userId="6a263c56821d2111" providerId="LiveId" clId="{51CDDB59-6A32-4808-9CAC-FBFE6C9B5F13}" dt="2020-10-16T06:37:01.139" v="395" actId="478"/>
          <ac:picMkLst>
            <pc:docMk/>
            <pc:sldMk cId="4116424511" sldId="274"/>
            <ac:picMk id="11" creationId="{C843C94E-73C2-443E-B87E-A2551878105B}"/>
          </ac:picMkLst>
        </pc:picChg>
        <pc:picChg chg="add del mod ord">
          <ac:chgData name="미강 진" userId="6a263c56821d2111" providerId="LiveId" clId="{51CDDB59-6A32-4808-9CAC-FBFE6C9B5F13}" dt="2020-10-16T06:39:22.951" v="434" actId="478"/>
          <ac:picMkLst>
            <pc:docMk/>
            <pc:sldMk cId="4116424511" sldId="274"/>
            <ac:picMk id="23" creationId="{D6E2EB3E-736D-4A2C-92C2-C3FBC9DCDED3}"/>
          </ac:picMkLst>
        </pc:picChg>
      </pc:sldChg>
      <pc:sldChg chg="modSp mod">
        <pc:chgData name="미강 진" userId="6a263c56821d2111" providerId="LiveId" clId="{51CDDB59-6A32-4808-9CAC-FBFE6C9B5F13}" dt="2020-10-20T06:56:01.786" v="1939" actId="20577"/>
        <pc:sldMkLst>
          <pc:docMk/>
          <pc:sldMk cId="853794509" sldId="275"/>
        </pc:sldMkLst>
        <pc:spChg chg="mod">
          <ac:chgData name="미강 진" userId="6a263c56821d2111" providerId="LiveId" clId="{51CDDB59-6A32-4808-9CAC-FBFE6C9B5F13}" dt="2020-10-20T06:55:57.659" v="1930"/>
          <ac:spMkLst>
            <pc:docMk/>
            <pc:sldMk cId="853794509" sldId="275"/>
            <ac:spMk id="23" creationId="{1B112727-BB86-4425-95C0-2C8A6669D82F}"/>
          </ac:spMkLst>
        </pc:spChg>
        <pc:spChg chg="mod">
          <ac:chgData name="미강 진" userId="6a263c56821d2111" providerId="LiveId" clId="{51CDDB59-6A32-4808-9CAC-FBFE6C9B5F13}" dt="2020-10-20T06:56:01.786" v="1939" actId="20577"/>
          <ac:spMkLst>
            <pc:docMk/>
            <pc:sldMk cId="853794509" sldId="275"/>
            <ac:spMk id="27" creationId="{91C175E2-05E2-4962-93D2-6FB1B2C1ED45}"/>
          </ac:spMkLst>
        </pc:spChg>
      </pc:sldChg>
      <pc:sldChg chg="addSp del mod ord">
        <pc:chgData name="미강 진" userId="6a263c56821d2111" providerId="LiveId" clId="{51CDDB59-6A32-4808-9CAC-FBFE6C9B5F13}" dt="2020-10-20T06:54:41.553" v="1926" actId="47"/>
        <pc:sldMkLst>
          <pc:docMk/>
          <pc:sldMk cId="1876652430" sldId="276"/>
        </pc:sldMkLst>
        <pc:picChg chg="add">
          <ac:chgData name="미강 진" userId="6a263c56821d2111" providerId="LiveId" clId="{51CDDB59-6A32-4808-9CAC-FBFE6C9B5F13}" dt="2020-10-20T05:31:59.527" v="951" actId="22"/>
          <ac:picMkLst>
            <pc:docMk/>
            <pc:sldMk cId="1876652430" sldId="276"/>
            <ac:picMk id="2" creationId="{B59C12AD-8276-4390-AF28-10B8696327BF}"/>
          </ac:picMkLst>
        </pc:picChg>
      </pc:sldChg>
      <pc:sldChg chg="addSp modSp del mod ord">
        <pc:chgData name="미강 진" userId="6a263c56821d2111" providerId="LiveId" clId="{51CDDB59-6A32-4808-9CAC-FBFE6C9B5F13}" dt="2020-10-20T06:19:59.939" v="1623" actId="47"/>
        <pc:sldMkLst>
          <pc:docMk/>
          <pc:sldMk cId="3461899257" sldId="277"/>
        </pc:sldMkLst>
        <pc:spChg chg="add mod">
          <ac:chgData name="미강 진" userId="6a263c56821d2111" providerId="LiveId" clId="{51CDDB59-6A32-4808-9CAC-FBFE6C9B5F13}" dt="2020-10-20T06:17:12.780" v="1608" actId="1076"/>
          <ac:spMkLst>
            <pc:docMk/>
            <pc:sldMk cId="3461899257" sldId="277"/>
            <ac:spMk id="5" creationId="{3E36BED3-33A7-4DF7-9F74-565A6F1FEE6C}"/>
          </ac:spMkLst>
        </pc:spChg>
        <pc:picChg chg="add mod">
          <ac:chgData name="미강 진" userId="6a263c56821d2111" providerId="LiveId" clId="{51CDDB59-6A32-4808-9CAC-FBFE6C9B5F13}" dt="2020-10-20T05:48:36.651" v="1088" actId="1076"/>
          <ac:picMkLst>
            <pc:docMk/>
            <pc:sldMk cId="3461899257" sldId="277"/>
            <ac:picMk id="4" creationId="{665AAC47-9B61-46C0-B814-34ACBF86B4DE}"/>
          </ac:picMkLst>
        </pc:picChg>
      </pc:sldChg>
      <pc:sldChg chg="delSp modSp add del mod modTransition">
        <pc:chgData name="미강 진" userId="6a263c56821d2111" providerId="LiveId" clId="{51CDDB59-6A32-4808-9CAC-FBFE6C9B5F13}" dt="2020-10-20T04:58:18.678" v="437" actId="47"/>
        <pc:sldMkLst>
          <pc:docMk/>
          <pc:sldMk cId="4242130693" sldId="278"/>
        </pc:sldMkLst>
        <pc:spChg chg="mod">
          <ac:chgData name="미강 진" userId="6a263c56821d2111" providerId="LiveId" clId="{51CDDB59-6A32-4808-9CAC-FBFE6C9B5F13}" dt="2020-10-16T06:40:23.071" v="435" actId="207"/>
          <ac:spMkLst>
            <pc:docMk/>
            <pc:sldMk cId="4242130693" sldId="278"/>
            <ac:spMk id="13" creationId="{B8194AB8-6727-4E1D-AE37-6AA0FD273F01}"/>
          </ac:spMkLst>
        </pc:spChg>
        <pc:picChg chg="del">
          <ac:chgData name="미강 진" userId="6a263c56821d2111" providerId="LiveId" clId="{51CDDB59-6A32-4808-9CAC-FBFE6C9B5F13}" dt="2020-10-16T06:37:24.110" v="405" actId="478"/>
          <ac:picMkLst>
            <pc:docMk/>
            <pc:sldMk cId="4242130693" sldId="278"/>
            <ac:picMk id="4" creationId="{7E7807ED-40CE-4F87-99FA-58A09254FAF0}"/>
          </ac:picMkLst>
        </pc:picChg>
        <pc:picChg chg="del">
          <ac:chgData name="미강 진" userId="6a263c56821d2111" providerId="LiveId" clId="{51CDDB59-6A32-4808-9CAC-FBFE6C9B5F13}" dt="2020-10-16T06:37:19.652" v="403" actId="478"/>
          <ac:picMkLst>
            <pc:docMk/>
            <pc:sldMk cId="4242130693" sldId="278"/>
            <ac:picMk id="7" creationId="{D9A34EFE-E1A7-454F-AC1B-5AB80D7E7AD3}"/>
          </ac:picMkLst>
        </pc:picChg>
        <pc:picChg chg="del">
          <ac:chgData name="미강 진" userId="6a263c56821d2111" providerId="LiveId" clId="{51CDDB59-6A32-4808-9CAC-FBFE6C9B5F13}" dt="2020-10-16T06:37:22.796" v="404" actId="478"/>
          <ac:picMkLst>
            <pc:docMk/>
            <pc:sldMk cId="4242130693" sldId="278"/>
            <ac:picMk id="9" creationId="{B7758743-1EB2-4FF8-8349-601B3201F45F}"/>
          </ac:picMkLst>
        </pc:picChg>
        <pc:picChg chg="mod ord">
          <ac:chgData name="미강 진" userId="6a263c56821d2111" providerId="LiveId" clId="{51CDDB59-6A32-4808-9CAC-FBFE6C9B5F13}" dt="2020-10-16T06:37:18.365" v="402" actId="167"/>
          <ac:picMkLst>
            <pc:docMk/>
            <pc:sldMk cId="4242130693" sldId="278"/>
            <ac:picMk id="11" creationId="{C843C94E-73C2-443E-B87E-A2551878105B}"/>
          </ac:picMkLst>
        </pc:picChg>
      </pc:sldChg>
      <pc:sldChg chg="addSp delSp modSp add del mod">
        <pc:chgData name="미강 진" userId="6a263c56821d2111" providerId="LiveId" clId="{51CDDB59-6A32-4808-9CAC-FBFE6C9B5F13}" dt="2020-10-20T05:10:21.096" v="612" actId="47"/>
        <pc:sldMkLst>
          <pc:docMk/>
          <pc:sldMk cId="2954344630" sldId="279"/>
        </pc:sldMkLst>
        <pc:spChg chg="add del mod">
          <ac:chgData name="미강 진" userId="6a263c56821d2111" providerId="LiveId" clId="{51CDDB59-6A32-4808-9CAC-FBFE6C9B5F13}" dt="2020-10-20T05:02:24.765" v="533" actId="164"/>
          <ac:spMkLst>
            <pc:docMk/>
            <pc:sldMk cId="2954344630" sldId="279"/>
            <ac:spMk id="2" creationId="{44A6E4E1-FA84-49AE-BF33-A6835611ED4C}"/>
          </ac:spMkLst>
        </pc:spChg>
        <pc:spChg chg="add del mod">
          <ac:chgData name="미강 진" userId="6a263c56821d2111" providerId="LiveId" clId="{51CDDB59-6A32-4808-9CAC-FBFE6C9B5F13}" dt="2020-10-20T05:02:24.765" v="533" actId="164"/>
          <ac:spMkLst>
            <pc:docMk/>
            <pc:sldMk cId="2954344630" sldId="279"/>
            <ac:spMk id="6" creationId="{9BCA4420-8679-4FB3-8722-DCB543049536}"/>
          </ac:spMkLst>
        </pc:spChg>
        <pc:spChg chg="add del mod">
          <ac:chgData name="미강 진" userId="6a263c56821d2111" providerId="LiveId" clId="{51CDDB59-6A32-4808-9CAC-FBFE6C9B5F13}" dt="2020-10-20T05:02:24.765" v="533" actId="164"/>
          <ac:spMkLst>
            <pc:docMk/>
            <pc:sldMk cId="2954344630" sldId="279"/>
            <ac:spMk id="8" creationId="{B85AF935-B0D1-498E-AD63-F0C4A99DF0D3}"/>
          </ac:spMkLst>
        </pc:spChg>
        <pc:spChg chg="mod">
          <ac:chgData name="미강 진" userId="6a263c56821d2111" providerId="LiveId" clId="{51CDDB59-6A32-4808-9CAC-FBFE6C9B5F13}" dt="2020-10-20T05:03:23.952" v="549" actId="1076"/>
          <ac:spMkLst>
            <pc:docMk/>
            <pc:sldMk cId="2954344630" sldId="279"/>
            <ac:spMk id="13" creationId="{B8194AB8-6727-4E1D-AE37-6AA0FD273F01}"/>
          </ac:spMkLst>
        </pc:spChg>
        <pc:spChg chg="mod">
          <ac:chgData name="미강 진" userId="6a263c56821d2111" providerId="LiveId" clId="{51CDDB59-6A32-4808-9CAC-FBFE6C9B5F13}" dt="2020-10-20T05:03:28.470" v="550" actId="1076"/>
          <ac:spMkLst>
            <pc:docMk/>
            <pc:sldMk cId="2954344630" sldId="279"/>
            <ac:spMk id="14" creationId="{43208AA3-C0BD-4D6A-BDAD-7F64CF2B9934}"/>
          </ac:spMkLst>
        </pc:spChg>
        <pc:spChg chg="add mod">
          <ac:chgData name="미강 진" userId="6a263c56821d2111" providerId="LiveId" clId="{51CDDB59-6A32-4808-9CAC-FBFE6C9B5F13}" dt="2020-10-20T05:01:51.548" v="528" actId="571"/>
          <ac:spMkLst>
            <pc:docMk/>
            <pc:sldMk cId="2954344630" sldId="279"/>
            <ac:spMk id="15" creationId="{A591399A-AE3E-42A6-9842-F7F608128F8F}"/>
          </ac:spMkLst>
        </pc:spChg>
        <pc:grpChg chg="add mod">
          <ac:chgData name="미강 진" userId="6a263c56821d2111" providerId="LiveId" clId="{51CDDB59-6A32-4808-9CAC-FBFE6C9B5F13}" dt="2020-10-20T05:02:43.859" v="539" actId="1076"/>
          <ac:grpSpMkLst>
            <pc:docMk/>
            <pc:sldMk cId="2954344630" sldId="279"/>
            <ac:grpSpMk id="10" creationId="{22C78018-DB9F-4847-B765-108D0ED69BDD}"/>
          </ac:grpSpMkLst>
        </pc:grpChg>
        <pc:picChg chg="mod">
          <ac:chgData name="미강 진" userId="6a263c56821d2111" providerId="LiveId" clId="{51CDDB59-6A32-4808-9CAC-FBFE6C9B5F13}" dt="2020-10-20T05:03:03.725" v="547" actId="1076"/>
          <ac:picMkLst>
            <pc:docMk/>
            <pc:sldMk cId="2954344630" sldId="279"/>
            <ac:picMk id="4" creationId="{7E7807ED-40CE-4F87-99FA-58A09254FAF0}"/>
          </ac:picMkLst>
        </pc:picChg>
        <pc:picChg chg="mod">
          <ac:chgData name="미강 진" userId="6a263c56821d2111" providerId="LiveId" clId="{51CDDB59-6A32-4808-9CAC-FBFE6C9B5F13}" dt="2020-10-20T05:03:09.798" v="548" actId="1076"/>
          <ac:picMkLst>
            <pc:docMk/>
            <pc:sldMk cId="2954344630" sldId="279"/>
            <ac:picMk id="5" creationId="{B4E6F110-13A6-41CB-9409-860988CD3EFD}"/>
          </ac:picMkLst>
        </pc:picChg>
        <pc:picChg chg="mod">
          <ac:chgData name="미강 진" userId="6a263c56821d2111" providerId="LiveId" clId="{51CDDB59-6A32-4808-9CAC-FBFE6C9B5F13}" dt="2020-10-20T05:03:03.725" v="547" actId="1076"/>
          <ac:picMkLst>
            <pc:docMk/>
            <pc:sldMk cId="2954344630" sldId="279"/>
            <ac:picMk id="7" creationId="{D9A34EFE-E1A7-454F-AC1B-5AB80D7E7AD3}"/>
          </ac:picMkLst>
        </pc:picChg>
        <pc:picChg chg="mod">
          <ac:chgData name="미강 진" userId="6a263c56821d2111" providerId="LiveId" clId="{51CDDB59-6A32-4808-9CAC-FBFE6C9B5F13}" dt="2020-10-20T05:03:03.725" v="547" actId="1076"/>
          <ac:picMkLst>
            <pc:docMk/>
            <pc:sldMk cId="2954344630" sldId="279"/>
            <ac:picMk id="9" creationId="{B7758743-1EB2-4FF8-8349-601B3201F45F}"/>
          </ac:picMkLst>
        </pc:picChg>
        <pc:picChg chg="mod">
          <ac:chgData name="미강 진" userId="6a263c56821d2111" providerId="LiveId" clId="{51CDDB59-6A32-4808-9CAC-FBFE6C9B5F13}" dt="2020-10-20T05:03:03.725" v="547" actId="1076"/>
          <ac:picMkLst>
            <pc:docMk/>
            <pc:sldMk cId="2954344630" sldId="279"/>
            <ac:picMk id="11" creationId="{C843C94E-73C2-443E-B87E-A2551878105B}"/>
          </ac:picMkLst>
        </pc:picChg>
        <pc:picChg chg="add del mod">
          <ac:chgData name="미강 진" userId="6a263c56821d2111" providerId="LiveId" clId="{51CDDB59-6A32-4808-9CAC-FBFE6C9B5F13}" dt="2020-10-20T05:04:39.666" v="554" actId="478"/>
          <ac:picMkLst>
            <pc:docMk/>
            <pc:sldMk cId="2954344630" sldId="279"/>
            <ac:picMk id="16" creationId="{9E47FA55-A055-4CE6-990B-D203C3E394A0}"/>
          </ac:picMkLst>
        </pc:picChg>
        <pc:picChg chg="add mod">
          <ac:chgData name="미강 진" userId="6a263c56821d2111" providerId="LiveId" clId="{51CDDB59-6A32-4808-9CAC-FBFE6C9B5F13}" dt="2020-10-20T05:08:04.591" v="561" actId="1076"/>
          <ac:picMkLst>
            <pc:docMk/>
            <pc:sldMk cId="2954344630" sldId="279"/>
            <ac:picMk id="18" creationId="{AC474AC8-134B-40AF-AFD3-FBA1B831E165}"/>
          </ac:picMkLst>
        </pc:picChg>
      </pc:sldChg>
      <pc:sldChg chg="add del">
        <pc:chgData name="미강 진" userId="6a263c56821d2111" providerId="LiveId" clId="{51CDDB59-6A32-4808-9CAC-FBFE6C9B5F13}" dt="2020-10-20T05:10:21.096" v="612" actId="47"/>
        <pc:sldMkLst>
          <pc:docMk/>
          <pc:sldMk cId="1997447061" sldId="280"/>
        </pc:sldMkLst>
      </pc:sldChg>
      <pc:sldChg chg="add del">
        <pc:chgData name="미강 진" userId="6a263c56821d2111" providerId="LiveId" clId="{51CDDB59-6A32-4808-9CAC-FBFE6C9B5F13}" dt="2020-10-20T05:10:21.096" v="612" actId="47"/>
        <pc:sldMkLst>
          <pc:docMk/>
          <pc:sldMk cId="2955849013" sldId="281"/>
        </pc:sldMkLst>
      </pc:sldChg>
      <pc:sldChg chg="add del">
        <pc:chgData name="미강 진" userId="6a263c56821d2111" providerId="LiveId" clId="{51CDDB59-6A32-4808-9CAC-FBFE6C9B5F13}" dt="2020-10-20T05:10:21.096" v="612" actId="47"/>
        <pc:sldMkLst>
          <pc:docMk/>
          <pc:sldMk cId="1722900882" sldId="282"/>
        </pc:sldMkLst>
      </pc:sldChg>
      <pc:sldChg chg="addSp delSp modSp add mod modTransition delAnim modAnim">
        <pc:chgData name="미강 진" userId="6a263c56821d2111" providerId="LiveId" clId="{51CDDB59-6A32-4808-9CAC-FBFE6C9B5F13}" dt="2020-10-20T07:01:13.569" v="1989" actId="478"/>
        <pc:sldMkLst>
          <pc:docMk/>
          <pc:sldMk cId="13893031" sldId="283"/>
        </pc:sldMkLst>
        <pc:spChg chg="mod">
          <ac:chgData name="미강 진" userId="6a263c56821d2111" providerId="LiveId" clId="{51CDDB59-6A32-4808-9CAC-FBFE6C9B5F13}" dt="2020-10-20T05:16:13.098" v="771" actId="1076"/>
          <ac:spMkLst>
            <pc:docMk/>
            <pc:sldMk cId="13893031" sldId="283"/>
            <ac:spMk id="6" creationId="{9BCA4420-8679-4FB3-8722-DCB543049536}"/>
          </ac:spMkLst>
        </pc:spChg>
        <pc:spChg chg="mod">
          <ac:chgData name="미강 진" userId="6a263c56821d2111" providerId="LiveId" clId="{51CDDB59-6A32-4808-9CAC-FBFE6C9B5F13}" dt="2020-10-20T06:24:28.964" v="1649" actId="207"/>
          <ac:spMkLst>
            <pc:docMk/>
            <pc:sldMk cId="13893031" sldId="283"/>
            <ac:spMk id="8" creationId="{B85AF935-B0D1-498E-AD63-F0C4A99DF0D3}"/>
          </ac:spMkLst>
        </pc:spChg>
        <pc:spChg chg="add del mod">
          <ac:chgData name="미강 진" userId="6a263c56821d2111" providerId="LiveId" clId="{51CDDB59-6A32-4808-9CAC-FBFE6C9B5F13}" dt="2020-10-20T05:21:05.169" v="894" actId="255"/>
          <ac:spMkLst>
            <pc:docMk/>
            <pc:sldMk cId="13893031" sldId="283"/>
            <ac:spMk id="12" creationId="{D156F1F5-8305-4E01-B2BD-77D8812056DB}"/>
          </ac:spMkLst>
        </pc:spChg>
        <pc:spChg chg="mod">
          <ac:chgData name="미강 진" userId="6a263c56821d2111" providerId="LiveId" clId="{51CDDB59-6A32-4808-9CAC-FBFE6C9B5F13}" dt="2020-10-20T05:13:22.888" v="661" actId="1076"/>
          <ac:spMkLst>
            <pc:docMk/>
            <pc:sldMk cId="13893031" sldId="283"/>
            <ac:spMk id="13" creationId="{B8194AB8-6727-4E1D-AE37-6AA0FD273F01}"/>
          </ac:spMkLst>
        </pc:spChg>
        <pc:spChg chg="del mod">
          <ac:chgData name="미강 진" userId="6a263c56821d2111" providerId="LiveId" clId="{51CDDB59-6A32-4808-9CAC-FBFE6C9B5F13}" dt="2020-10-20T06:21:12.924" v="1630" actId="478"/>
          <ac:spMkLst>
            <pc:docMk/>
            <pc:sldMk cId="13893031" sldId="283"/>
            <ac:spMk id="14" creationId="{43208AA3-C0BD-4D6A-BDAD-7F64CF2B9934}"/>
          </ac:spMkLst>
        </pc:spChg>
        <pc:spChg chg="add del">
          <ac:chgData name="미강 진" userId="6a263c56821d2111" providerId="LiveId" clId="{51CDDB59-6A32-4808-9CAC-FBFE6C9B5F13}" dt="2020-10-20T05:37:59.164" v="970" actId="11529"/>
          <ac:spMkLst>
            <pc:docMk/>
            <pc:sldMk cId="13893031" sldId="283"/>
            <ac:spMk id="17" creationId="{57967403-CD55-431D-B228-DD2CB57EE29A}"/>
          </ac:spMkLst>
        </pc:spChg>
        <pc:spChg chg="add">
          <ac:chgData name="미강 진" userId="6a263c56821d2111" providerId="LiveId" clId="{51CDDB59-6A32-4808-9CAC-FBFE6C9B5F13}" dt="2020-10-20T06:21:22.027" v="1633" actId="22"/>
          <ac:spMkLst>
            <pc:docMk/>
            <pc:sldMk cId="13893031" sldId="283"/>
            <ac:spMk id="20" creationId="{C156AE34-A61D-4C61-ADD1-4611C82090D1}"/>
          </ac:spMkLst>
        </pc:spChg>
        <pc:spChg chg="add del mod">
          <ac:chgData name="미강 진" userId="6a263c56821d2111" providerId="LiveId" clId="{51CDDB59-6A32-4808-9CAC-FBFE6C9B5F13}" dt="2020-10-20T07:00:29.893" v="1985" actId="478"/>
          <ac:spMkLst>
            <pc:docMk/>
            <pc:sldMk cId="13893031" sldId="283"/>
            <ac:spMk id="21" creationId="{1FE63A61-F613-4F7E-A55C-060026B95CED}"/>
          </ac:spMkLst>
        </pc:spChg>
        <pc:spChg chg="add del mod">
          <ac:chgData name="미강 진" userId="6a263c56821d2111" providerId="LiveId" clId="{51CDDB59-6A32-4808-9CAC-FBFE6C9B5F13}" dt="2020-10-20T07:01:13.569" v="1989" actId="478"/>
          <ac:spMkLst>
            <pc:docMk/>
            <pc:sldMk cId="13893031" sldId="283"/>
            <ac:spMk id="22" creationId="{BB322E74-23A6-4EA7-847C-BBF70652F606}"/>
          </ac:spMkLst>
        </pc:spChg>
        <pc:grpChg chg="mod">
          <ac:chgData name="미강 진" userId="6a263c56821d2111" providerId="LiveId" clId="{51CDDB59-6A32-4808-9CAC-FBFE6C9B5F13}" dt="2020-10-20T05:19:58.711" v="811" actId="1076"/>
          <ac:grpSpMkLst>
            <pc:docMk/>
            <pc:sldMk cId="13893031" sldId="283"/>
            <ac:grpSpMk id="10" creationId="{22C78018-DB9F-4847-B765-108D0ED69BDD}"/>
          </ac:grpSpMkLst>
        </pc:grpChg>
        <pc:picChg chg="mod ord">
          <ac:chgData name="미강 진" userId="6a263c56821d2111" providerId="LiveId" clId="{51CDDB59-6A32-4808-9CAC-FBFE6C9B5F13}" dt="2020-10-20T05:11:44.783" v="626" actId="167"/>
          <ac:picMkLst>
            <pc:docMk/>
            <pc:sldMk cId="13893031" sldId="283"/>
            <ac:picMk id="4" creationId="{7E7807ED-40CE-4F87-99FA-58A09254FAF0}"/>
          </ac:picMkLst>
        </pc:picChg>
        <pc:picChg chg="mod">
          <ac:chgData name="미강 진" userId="6a263c56821d2111" providerId="LiveId" clId="{51CDDB59-6A32-4808-9CAC-FBFE6C9B5F13}" dt="2020-10-20T05:13:17.208" v="660" actId="1076"/>
          <ac:picMkLst>
            <pc:docMk/>
            <pc:sldMk cId="13893031" sldId="283"/>
            <ac:picMk id="5" creationId="{B4E6F110-13A6-41CB-9409-860988CD3EFD}"/>
          </ac:picMkLst>
        </pc:picChg>
        <pc:picChg chg="mod ord">
          <ac:chgData name="미강 진" userId="6a263c56821d2111" providerId="LiveId" clId="{51CDDB59-6A32-4808-9CAC-FBFE6C9B5F13}" dt="2020-10-20T05:11:58.662" v="631" actId="1076"/>
          <ac:picMkLst>
            <pc:docMk/>
            <pc:sldMk cId="13893031" sldId="283"/>
            <ac:picMk id="7" creationId="{D9A34EFE-E1A7-454F-AC1B-5AB80D7E7AD3}"/>
          </ac:picMkLst>
        </pc:picChg>
        <pc:picChg chg="mod ord">
          <ac:chgData name="미강 진" userId="6a263c56821d2111" providerId="LiveId" clId="{51CDDB59-6A32-4808-9CAC-FBFE6C9B5F13}" dt="2020-10-20T05:12:04.751" v="632" actId="1076"/>
          <ac:picMkLst>
            <pc:docMk/>
            <pc:sldMk cId="13893031" sldId="283"/>
            <ac:picMk id="9" creationId="{B7758743-1EB2-4FF8-8349-601B3201F45F}"/>
          </ac:picMkLst>
        </pc:picChg>
        <pc:picChg chg="mod ord">
          <ac:chgData name="미강 진" userId="6a263c56821d2111" providerId="LiveId" clId="{51CDDB59-6A32-4808-9CAC-FBFE6C9B5F13}" dt="2020-10-20T05:12:17.480" v="639" actId="1035"/>
          <ac:picMkLst>
            <pc:docMk/>
            <pc:sldMk cId="13893031" sldId="283"/>
            <ac:picMk id="11" creationId="{C843C94E-73C2-443E-B87E-A2551878105B}"/>
          </ac:picMkLst>
        </pc:picChg>
        <pc:picChg chg="add">
          <ac:chgData name="미강 진" userId="6a263c56821d2111" providerId="LiveId" clId="{51CDDB59-6A32-4808-9CAC-FBFE6C9B5F13}" dt="2020-10-20T05:36:55.353" v="966" actId="22"/>
          <ac:picMkLst>
            <pc:docMk/>
            <pc:sldMk cId="13893031" sldId="283"/>
            <ac:picMk id="15" creationId="{0EEF222B-7232-4038-8E89-DD5DB901D5D1}"/>
          </ac:picMkLst>
        </pc:picChg>
        <pc:picChg chg="mod ord">
          <ac:chgData name="미강 진" userId="6a263c56821d2111" providerId="LiveId" clId="{51CDDB59-6A32-4808-9CAC-FBFE6C9B5F13}" dt="2020-10-20T05:12:29.526" v="656" actId="1036"/>
          <ac:picMkLst>
            <pc:docMk/>
            <pc:sldMk cId="13893031" sldId="283"/>
            <ac:picMk id="18" creationId="{AC474AC8-134B-40AF-AFD3-FBA1B831E165}"/>
          </ac:picMkLst>
        </pc:picChg>
      </pc:sldChg>
      <pc:sldChg chg="modSp add del mod">
        <pc:chgData name="미강 진" userId="6a263c56821d2111" providerId="LiveId" clId="{51CDDB59-6A32-4808-9CAC-FBFE6C9B5F13}" dt="2020-10-20T05:22:49.492" v="933" actId="47"/>
        <pc:sldMkLst>
          <pc:docMk/>
          <pc:sldMk cId="734792948" sldId="284"/>
        </pc:sldMkLst>
        <pc:spChg chg="mod">
          <ac:chgData name="미강 진" userId="6a263c56821d2111" providerId="LiveId" clId="{51CDDB59-6A32-4808-9CAC-FBFE6C9B5F13}" dt="2020-10-20T05:21:18.021" v="899" actId="20577"/>
          <ac:spMkLst>
            <pc:docMk/>
            <pc:sldMk cId="734792948" sldId="284"/>
            <ac:spMk id="12" creationId="{D156F1F5-8305-4E01-B2BD-77D8812056DB}"/>
          </ac:spMkLst>
        </pc:spChg>
        <pc:spChg chg="mod">
          <ac:chgData name="미강 진" userId="6a263c56821d2111" providerId="LiveId" clId="{51CDDB59-6A32-4808-9CAC-FBFE6C9B5F13}" dt="2020-10-20T05:22:44.414" v="932" actId="368"/>
          <ac:spMkLst>
            <pc:docMk/>
            <pc:sldMk cId="734792948" sldId="284"/>
            <ac:spMk id="13" creationId="{B8194AB8-6727-4E1D-AE37-6AA0FD273F01}"/>
          </ac:spMkLst>
        </pc:spChg>
        <pc:picChg chg="mod">
          <ac:chgData name="미강 진" userId="6a263c56821d2111" providerId="LiveId" clId="{51CDDB59-6A32-4808-9CAC-FBFE6C9B5F13}" dt="2020-10-20T05:22:34.817" v="924" actId="1076"/>
          <ac:picMkLst>
            <pc:docMk/>
            <pc:sldMk cId="734792948" sldId="284"/>
            <ac:picMk id="5" creationId="{B4E6F110-13A6-41CB-9409-860988CD3EFD}"/>
          </ac:picMkLst>
        </pc:picChg>
      </pc:sldChg>
      <pc:sldChg chg="modSp add del mod modTransition">
        <pc:chgData name="미강 진" userId="6a263c56821d2111" providerId="LiveId" clId="{51CDDB59-6A32-4808-9CAC-FBFE6C9B5F13}" dt="2020-10-20T05:19:24.351" v="803" actId="47"/>
        <pc:sldMkLst>
          <pc:docMk/>
          <pc:sldMk cId="2901464919" sldId="284"/>
        </pc:sldMkLst>
        <pc:spChg chg="mod">
          <ac:chgData name="미강 진" userId="6a263c56821d2111" providerId="LiveId" clId="{51CDDB59-6A32-4808-9CAC-FBFE6C9B5F13}" dt="2020-10-20T05:19:17.280" v="801" actId="20577"/>
          <ac:spMkLst>
            <pc:docMk/>
            <pc:sldMk cId="2901464919" sldId="284"/>
            <ac:spMk id="8" creationId="{B85AF935-B0D1-498E-AD63-F0C4A99DF0D3}"/>
          </ac:spMkLst>
        </pc:spChg>
      </pc:sldChg>
      <pc:sldChg chg="modSp add del mod modTransition">
        <pc:chgData name="미강 진" userId="6a263c56821d2111" providerId="LiveId" clId="{51CDDB59-6A32-4808-9CAC-FBFE6C9B5F13}" dt="2020-10-20T05:19:25.117" v="804" actId="47"/>
        <pc:sldMkLst>
          <pc:docMk/>
          <pc:sldMk cId="2388834391" sldId="285"/>
        </pc:sldMkLst>
        <pc:spChg chg="mod">
          <ac:chgData name="미강 진" userId="6a263c56821d2111" providerId="LiveId" clId="{51CDDB59-6A32-4808-9CAC-FBFE6C9B5F13}" dt="2020-10-20T05:19:21.174" v="802" actId="20577"/>
          <ac:spMkLst>
            <pc:docMk/>
            <pc:sldMk cId="2388834391" sldId="285"/>
            <ac:spMk id="8" creationId="{B85AF935-B0D1-498E-AD63-F0C4A99DF0D3}"/>
          </ac:spMkLst>
        </pc:spChg>
      </pc:sldChg>
      <pc:sldChg chg="addSp delSp modSp add mod">
        <pc:chgData name="미강 진" userId="6a263c56821d2111" providerId="LiveId" clId="{51CDDB59-6A32-4808-9CAC-FBFE6C9B5F13}" dt="2020-10-20T06:55:02.138" v="1928" actId="22"/>
        <pc:sldMkLst>
          <pc:docMk/>
          <pc:sldMk cId="3823300215" sldId="285"/>
        </pc:sldMkLst>
        <pc:spChg chg="mod">
          <ac:chgData name="미강 진" userId="6a263c56821d2111" providerId="LiveId" clId="{51CDDB59-6A32-4808-9CAC-FBFE6C9B5F13}" dt="2020-10-20T05:21:31.320" v="920" actId="20577"/>
          <ac:spMkLst>
            <pc:docMk/>
            <pc:sldMk cId="3823300215" sldId="285"/>
            <ac:spMk id="12" creationId="{D156F1F5-8305-4E01-B2BD-77D8812056DB}"/>
          </ac:spMkLst>
        </pc:spChg>
        <pc:spChg chg="del">
          <ac:chgData name="미강 진" userId="6a263c56821d2111" providerId="LiveId" clId="{51CDDB59-6A32-4808-9CAC-FBFE6C9B5F13}" dt="2020-10-20T06:54:53.350" v="1927" actId="478"/>
          <ac:spMkLst>
            <pc:docMk/>
            <pc:sldMk cId="3823300215" sldId="285"/>
            <ac:spMk id="14" creationId="{43208AA3-C0BD-4D6A-BDAD-7F64CF2B9934}"/>
          </ac:spMkLst>
        </pc:spChg>
        <pc:spChg chg="add">
          <ac:chgData name="미강 진" userId="6a263c56821d2111" providerId="LiveId" clId="{51CDDB59-6A32-4808-9CAC-FBFE6C9B5F13}" dt="2020-10-20T06:55:02.138" v="1928" actId="22"/>
          <ac:spMkLst>
            <pc:docMk/>
            <pc:sldMk cId="3823300215" sldId="285"/>
            <ac:spMk id="17" creationId="{180E2512-F632-491F-B728-E114032EEA67}"/>
          </ac:spMkLst>
        </pc:spChg>
        <pc:picChg chg="add">
          <ac:chgData name="미강 진" userId="6a263c56821d2111" providerId="LiveId" clId="{51CDDB59-6A32-4808-9CAC-FBFE6C9B5F13}" dt="2020-10-20T05:37:46.586" v="968" actId="22"/>
          <ac:picMkLst>
            <pc:docMk/>
            <pc:sldMk cId="3823300215" sldId="285"/>
            <ac:picMk id="15" creationId="{18F862C5-CC24-45F0-94B9-D8C63F5B2545}"/>
          </ac:picMkLst>
        </pc:picChg>
      </pc:sldChg>
      <pc:sldChg chg="addSp delSp modSp add mod modAnim">
        <pc:chgData name="미강 진" userId="6a263c56821d2111" providerId="LiveId" clId="{51CDDB59-6A32-4808-9CAC-FBFE6C9B5F13}" dt="2020-10-20T07:01:29.067" v="1991"/>
        <pc:sldMkLst>
          <pc:docMk/>
          <pc:sldMk cId="1786100784" sldId="286"/>
        </pc:sldMkLst>
        <pc:spChg chg="add del mod">
          <ac:chgData name="미강 진" userId="6a263c56821d2111" providerId="LiveId" clId="{51CDDB59-6A32-4808-9CAC-FBFE6C9B5F13}" dt="2020-10-20T06:22:01.657" v="1641" actId="478"/>
          <ac:spMkLst>
            <pc:docMk/>
            <pc:sldMk cId="1786100784" sldId="286"/>
            <ac:spMk id="13" creationId="{B8194AB8-6727-4E1D-AE37-6AA0FD273F01}"/>
          </ac:spMkLst>
        </pc:spChg>
        <pc:spChg chg="mod">
          <ac:chgData name="미강 진" userId="6a263c56821d2111" providerId="LiveId" clId="{51CDDB59-6A32-4808-9CAC-FBFE6C9B5F13}" dt="2020-10-20T05:36:03.679" v="965" actId="1076"/>
          <ac:spMkLst>
            <pc:docMk/>
            <pc:sldMk cId="1786100784" sldId="286"/>
            <ac:spMk id="14" creationId="{43208AA3-C0BD-4D6A-BDAD-7F64CF2B9934}"/>
          </ac:spMkLst>
        </pc:spChg>
        <pc:spChg chg="add del mod">
          <ac:chgData name="미강 진" userId="6a263c56821d2111" providerId="LiveId" clId="{51CDDB59-6A32-4808-9CAC-FBFE6C9B5F13}" dt="2020-10-20T05:38:39.898" v="974" actId="478"/>
          <ac:spMkLst>
            <pc:docMk/>
            <pc:sldMk cId="1786100784" sldId="286"/>
            <ac:spMk id="15" creationId="{BBC248CE-ABFA-47F2-87A9-E1C9E3B49BD9}"/>
          </ac:spMkLst>
        </pc:spChg>
        <pc:spChg chg="add mod">
          <ac:chgData name="미강 진" userId="6a263c56821d2111" providerId="LiveId" clId="{51CDDB59-6A32-4808-9CAC-FBFE6C9B5F13}" dt="2020-10-20T06:58:39.432" v="1971" actId="2711"/>
          <ac:spMkLst>
            <pc:docMk/>
            <pc:sldMk cId="1786100784" sldId="286"/>
            <ac:spMk id="16" creationId="{ACBD1AF6-69CF-41ED-9C23-89BC31BD0266}"/>
          </ac:spMkLst>
        </pc:spChg>
        <pc:spChg chg="add del">
          <ac:chgData name="미강 진" userId="6a263c56821d2111" providerId="LiveId" clId="{51CDDB59-6A32-4808-9CAC-FBFE6C9B5F13}" dt="2020-10-20T06:21:48.425" v="1636" actId="22"/>
          <ac:spMkLst>
            <pc:docMk/>
            <pc:sldMk cId="1786100784" sldId="286"/>
            <ac:spMk id="17" creationId="{65D2508F-0B95-4116-A129-CC5F8113D104}"/>
          </ac:spMkLst>
        </pc:spChg>
        <pc:spChg chg="add del">
          <ac:chgData name="미강 진" userId="6a263c56821d2111" providerId="LiveId" clId="{51CDDB59-6A32-4808-9CAC-FBFE6C9B5F13}" dt="2020-10-20T06:22:01.121" v="1640" actId="22"/>
          <ac:spMkLst>
            <pc:docMk/>
            <pc:sldMk cId="1786100784" sldId="286"/>
            <ac:spMk id="20" creationId="{82309028-8498-4732-BF79-EF3CE712457D}"/>
          </ac:spMkLst>
        </pc:spChg>
        <pc:picChg chg="add mod">
          <ac:chgData name="미강 진" userId="6a263c56821d2111" providerId="LiveId" clId="{51CDDB59-6A32-4808-9CAC-FBFE6C9B5F13}" dt="2020-10-20T05:35:45.508" v="964" actId="1076"/>
          <ac:picMkLst>
            <pc:docMk/>
            <pc:sldMk cId="1786100784" sldId="286"/>
            <ac:picMk id="2050" creationId="{9B040B47-1A3B-42AA-BE65-911E7A250300}"/>
          </ac:picMkLst>
        </pc:picChg>
      </pc:sldChg>
      <pc:sldChg chg="addSp delSp modSp add mod modAnim">
        <pc:chgData name="미강 진" userId="6a263c56821d2111" providerId="LiveId" clId="{51CDDB59-6A32-4808-9CAC-FBFE6C9B5F13}" dt="2020-10-20T06:25:26.311" v="1651" actId="22"/>
        <pc:sldMkLst>
          <pc:docMk/>
          <pc:sldMk cId="4202806160" sldId="287"/>
        </pc:sldMkLst>
        <pc:spChg chg="del">
          <ac:chgData name="미강 진" userId="6a263c56821d2111" providerId="LiveId" clId="{51CDDB59-6A32-4808-9CAC-FBFE6C9B5F13}" dt="2020-10-20T06:25:26.078" v="1650" actId="478"/>
          <ac:spMkLst>
            <pc:docMk/>
            <pc:sldMk cId="4202806160" sldId="287"/>
            <ac:spMk id="14" creationId="{43208AA3-C0BD-4D6A-BDAD-7F64CF2B9934}"/>
          </ac:spMkLst>
        </pc:spChg>
        <pc:spChg chg="add">
          <ac:chgData name="미강 진" userId="6a263c56821d2111" providerId="LiveId" clId="{51CDDB59-6A32-4808-9CAC-FBFE6C9B5F13}" dt="2020-10-20T06:25:26.311" v="1651" actId="22"/>
          <ac:spMkLst>
            <pc:docMk/>
            <pc:sldMk cId="4202806160" sldId="287"/>
            <ac:spMk id="16" creationId="{29504603-670B-46D6-8152-8F25AB3CD329}"/>
          </ac:spMkLst>
        </pc:spChg>
        <pc:picChg chg="add">
          <ac:chgData name="미강 진" userId="6a263c56821d2111" providerId="LiveId" clId="{51CDDB59-6A32-4808-9CAC-FBFE6C9B5F13}" dt="2020-10-20T05:37:42.183" v="967" actId="22"/>
          <ac:picMkLst>
            <pc:docMk/>
            <pc:sldMk cId="4202806160" sldId="287"/>
            <ac:picMk id="15" creationId="{33D03261-F9F2-4497-9DE9-88FD668E2057}"/>
          </ac:picMkLst>
        </pc:picChg>
        <pc:picChg chg="add del mod">
          <ac:chgData name="미강 진" userId="6a263c56821d2111" providerId="LiveId" clId="{51CDDB59-6A32-4808-9CAC-FBFE6C9B5F13}" dt="2020-10-20T05:31:58.057" v="950" actId="21"/>
          <ac:picMkLst>
            <pc:docMk/>
            <pc:sldMk cId="4202806160" sldId="287"/>
            <ac:picMk id="1026" creationId="{597B2848-2897-4BFA-94AC-B8249E50AFB0}"/>
          </ac:picMkLst>
        </pc:picChg>
      </pc:sldChg>
      <pc:sldChg chg="add">
        <pc:chgData name="미강 진" userId="6a263c56821d2111" providerId="LiveId" clId="{51CDDB59-6A32-4808-9CAC-FBFE6C9B5F13}" dt="2020-10-20T05:43:42.213" v="1026"/>
        <pc:sldMkLst>
          <pc:docMk/>
          <pc:sldMk cId="2102054165" sldId="288"/>
        </pc:sldMkLst>
      </pc:sldChg>
      <pc:sldChg chg="addSp delSp modSp add mod modTransition">
        <pc:chgData name="미강 진" userId="6a263c56821d2111" providerId="LiveId" clId="{51CDDB59-6A32-4808-9CAC-FBFE6C9B5F13}" dt="2020-10-20T06:20:43.895" v="1628"/>
        <pc:sldMkLst>
          <pc:docMk/>
          <pc:sldMk cId="2673844491" sldId="289"/>
        </pc:sldMkLst>
        <pc:spChg chg="add del">
          <ac:chgData name="미강 진" userId="6a263c56821d2111" providerId="LiveId" clId="{51CDDB59-6A32-4808-9CAC-FBFE6C9B5F13}" dt="2020-10-20T05:48:11.142" v="1079" actId="478"/>
          <ac:spMkLst>
            <pc:docMk/>
            <pc:sldMk cId="2673844491" sldId="289"/>
            <ac:spMk id="2" creationId="{A3DF6D74-B160-44F9-B145-8569DCBEE849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6" creationId="{28937E4C-A574-42F0-B79E-B9545708E2F8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7" creationId="{16E84839-A497-4BBF-A324-F4003C30A61A}"/>
          </ac:spMkLst>
        </pc:spChg>
        <pc:spChg chg="add del mod">
          <ac:chgData name="미강 진" userId="6a263c56821d2111" providerId="LiveId" clId="{51CDDB59-6A32-4808-9CAC-FBFE6C9B5F13}" dt="2020-10-20T05:57:38.985" v="1249" actId="478"/>
          <ac:spMkLst>
            <pc:docMk/>
            <pc:sldMk cId="2673844491" sldId="289"/>
            <ac:spMk id="8" creationId="{C35F8E63-BB2F-4542-A31C-D8D61DAC63C0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13" creationId="{6A3B12AC-F5C7-4113-9710-414BD82EE458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14" creationId="{792C6456-4A18-4BC3-90A8-7333DE6FB4DB}"/>
          </ac:spMkLst>
        </pc:spChg>
        <pc:spChg chg="add del mod">
          <ac:chgData name="미강 진" userId="6a263c56821d2111" providerId="LiveId" clId="{51CDDB59-6A32-4808-9CAC-FBFE6C9B5F13}" dt="2020-10-20T05:59:37.191" v="1309" actId="478"/>
          <ac:spMkLst>
            <pc:docMk/>
            <pc:sldMk cId="2673844491" sldId="289"/>
            <ac:spMk id="15" creationId="{70D568D0-4DC4-4C44-ACAF-9DA6245F4664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16" creationId="{2674413C-17C3-42CF-8CDA-85072B725CDF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17" creationId="{A6B99B31-2EE9-4339-A67A-74713CB31D2F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18" creationId="{5B2F11A8-4991-4F9A-9B58-D6DE80862EC2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20" creationId="{2E4B9833-D358-4E65-83C6-AB729CF77B22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25" creationId="{4CD86854-1E1A-4784-8E45-3CD4316338C4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27" creationId="{4D006EB0-52A6-46A9-A6D6-B6BE0F06E61B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31" creationId="{299F2CA0-F634-43BA-9EA8-B50538D43DF5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32" creationId="{E4C62D81-65E9-432B-855C-63ABD5B3B80A}"/>
          </ac:spMkLst>
        </pc:spChg>
        <pc:spChg chg="add mod">
          <ac:chgData name="미강 진" userId="6a263c56821d2111" providerId="LiveId" clId="{51CDDB59-6A32-4808-9CAC-FBFE6C9B5F13}" dt="2020-10-20T06:16:22.662" v="1584" actId="1076"/>
          <ac:spMkLst>
            <pc:docMk/>
            <pc:sldMk cId="2673844491" sldId="289"/>
            <ac:spMk id="34" creationId="{F851A149-2CCC-4DF6-B802-9517A8D49062}"/>
          </ac:spMkLst>
        </pc:spChg>
        <pc:spChg chg="add mod">
          <ac:chgData name="미강 진" userId="6a263c56821d2111" providerId="LiveId" clId="{51CDDB59-6A32-4808-9CAC-FBFE6C9B5F13}" dt="2020-10-20T06:13:04.585" v="1550" actId="571"/>
          <ac:spMkLst>
            <pc:docMk/>
            <pc:sldMk cId="2673844491" sldId="289"/>
            <ac:spMk id="36" creationId="{67AE20AE-EFE9-4A73-9264-5A0020902BEA}"/>
          </ac:spMkLst>
        </pc:spChg>
        <pc:spChg chg="add mod">
          <ac:chgData name="미강 진" userId="6a263c56821d2111" providerId="LiveId" clId="{51CDDB59-6A32-4808-9CAC-FBFE6C9B5F13}" dt="2020-10-20T06:17:06.782" v="1607" actId="1076"/>
          <ac:spMkLst>
            <pc:docMk/>
            <pc:sldMk cId="2673844491" sldId="289"/>
            <ac:spMk id="41" creationId="{8E1F61A0-4F1A-4E66-A90F-B693F72A05FB}"/>
          </ac:spMkLst>
        </pc:spChg>
        <pc:spChg chg="add mod">
          <ac:chgData name="미강 진" userId="6a263c56821d2111" providerId="LiveId" clId="{51CDDB59-6A32-4808-9CAC-FBFE6C9B5F13}" dt="2020-10-20T06:19:16.660" v="1614" actId="14100"/>
          <ac:spMkLst>
            <pc:docMk/>
            <pc:sldMk cId="2673844491" sldId="289"/>
            <ac:spMk id="43" creationId="{433756A8-990B-47E2-AA5C-E9E32D5ED16E}"/>
          </ac:spMkLst>
        </pc:spChg>
        <pc:picChg chg="del">
          <ac:chgData name="미강 진" userId="6a263c56821d2111" providerId="LiveId" clId="{51CDDB59-6A32-4808-9CAC-FBFE6C9B5F13}" dt="2020-10-20T05:47:51.130" v="1077" actId="478"/>
          <ac:picMkLst>
            <pc:docMk/>
            <pc:sldMk cId="2673844491" sldId="289"/>
            <ac:picMk id="4" creationId="{665AAC47-9B61-46C0-B814-34ACBF86B4DE}"/>
          </ac:picMkLst>
        </pc:picChg>
        <pc:cxnChg chg="add mod">
          <ac:chgData name="미강 진" userId="6a263c56821d2111" providerId="LiveId" clId="{51CDDB59-6A32-4808-9CAC-FBFE6C9B5F13}" dt="2020-10-20T06:16:22.662" v="1584" actId="1076"/>
          <ac:cxnSpMkLst>
            <pc:docMk/>
            <pc:sldMk cId="2673844491" sldId="289"/>
            <ac:cxnSpMk id="10" creationId="{5DFC7A20-F977-4E25-9E2B-562D9EAD426A}"/>
          </ac:cxnSpMkLst>
        </pc:cxnChg>
        <pc:cxnChg chg="add mod">
          <ac:chgData name="미강 진" userId="6a263c56821d2111" providerId="LiveId" clId="{51CDDB59-6A32-4808-9CAC-FBFE6C9B5F13}" dt="2020-10-20T06:16:22.662" v="1584" actId="1076"/>
          <ac:cxnSpMkLst>
            <pc:docMk/>
            <pc:sldMk cId="2673844491" sldId="289"/>
            <ac:cxnSpMk id="19" creationId="{4CCA9818-8265-433A-8E6C-015247A04BD0}"/>
          </ac:cxnSpMkLst>
        </pc:cxnChg>
        <pc:cxnChg chg="add mod">
          <ac:chgData name="미강 진" userId="6a263c56821d2111" providerId="LiveId" clId="{51CDDB59-6A32-4808-9CAC-FBFE6C9B5F13}" dt="2020-10-20T06:16:22.662" v="1584" actId="1076"/>
          <ac:cxnSpMkLst>
            <pc:docMk/>
            <pc:sldMk cId="2673844491" sldId="289"/>
            <ac:cxnSpMk id="21" creationId="{2284AC0D-ADFF-4B96-A642-75C9B54233A9}"/>
          </ac:cxnSpMkLst>
        </pc:cxnChg>
        <pc:cxnChg chg="add mod">
          <ac:chgData name="미강 진" userId="6a263c56821d2111" providerId="LiveId" clId="{51CDDB59-6A32-4808-9CAC-FBFE6C9B5F13}" dt="2020-10-20T06:19:43.077" v="1622" actId="14100"/>
          <ac:cxnSpMkLst>
            <pc:docMk/>
            <pc:sldMk cId="2673844491" sldId="289"/>
            <ac:cxnSpMk id="26" creationId="{839ABD99-A531-43E7-9ED8-2F584DE18DAC}"/>
          </ac:cxnSpMkLst>
        </pc:cxnChg>
        <pc:cxnChg chg="add mod">
          <ac:chgData name="미강 진" userId="6a263c56821d2111" providerId="LiveId" clId="{51CDDB59-6A32-4808-9CAC-FBFE6C9B5F13}" dt="2020-10-20T06:16:22.662" v="1584" actId="1076"/>
          <ac:cxnSpMkLst>
            <pc:docMk/>
            <pc:sldMk cId="2673844491" sldId="289"/>
            <ac:cxnSpMk id="33" creationId="{9A7BA9FA-13CA-49CA-BC44-D4FA4AE3B788}"/>
          </ac:cxnSpMkLst>
        </pc:cxnChg>
        <pc:cxnChg chg="add mod">
          <ac:chgData name="미강 진" userId="6a263c56821d2111" providerId="LiveId" clId="{51CDDB59-6A32-4808-9CAC-FBFE6C9B5F13}" dt="2020-10-20T06:13:04.585" v="1550" actId="571"/>
          <ac:cxnSpMkLst>
            <pc:docMk/>
            <pc:sldMk cId="2673844491" sldId="289"/>
            <ac:cxnSpMk id="35" creationId="{F67A8D36-95FF-451F-9025-0D523665CB3B}"/>
          </ac:cxnSpMkLst>
        </pc:cxnChg>
        <pc:cxnChg chg="add mod">
          <ac:chgData name="미강 진" userId="6a263c56821d2111" providerId="LiveId" clId="{51CDDB59-6A32-4808-9CAC-FBFE6C9B5F13}" dt="2020-10-20T06:16:28.189" v="1585" actId="14100"/>
          <ac:cxnSpMkLst>
            <pc:docMk/>
            <pc:sldMk cId="2673844491" sldId="289"/>
            <ac:cxnSpMk id="37" creationId="{26F70CAF-03B1-4B92-A016-5111DEC5FF2F}"/>
          </ac:cxnSpMkLst>
        </pc:cxnChg>
      </pc:sldChg>
      <pc:sldChg chg="modSp add modTransition modAnim">
        <pc:chgData name="미강 진" userId="6a263c56821d2111" providerId="LiveId" clId="{51CDDB59-6A32-4808-9CAC-FBFE6C9B5F13}" dt="2020-10-20T06:56:34.026" v="1940" actId="2711"/>
        <pc:sldMkLst>
          <pc:docMk/>
          <pc:sldMk cId="3616214271" sldId="290"/>
        </pc:sldMkLst>
        <pc:spChg chg="mod">
          <ac:chgData name="미강 진" userId="6a263c56821d2111" providerId="LiveId" clId="{51CDDB59-6A32-4808-9CAC-FBFE6C9B5F13}" dt="2020-10-20T06:56:34.026" v="1940" actId="2711"/>
          <ac:spMkLst>
            <pc:docMk/>
            <pc:sldMk cId="3616214271" sldId="290"/>
            <ac:spMk id="16" creationId="{ACBD1AF6-69CF-41ED-9C23-89BC31BD0266}"/>
          </ac:spMkLst>
        </pc:spChg>
      </pc:sldChg>
      <pc:sldChg chg="add del">
        <pc:chgData name="미강 진" userId="6a263c56821d2111" providerId="LiveId" clId="{51CDDB59-6A32-4808-9CAC-FBFE6C9B5F13}" dt="2020-10-20T06:21:18.216" v="1632"/>
        <pc:sldMkLst>
          <pc:docMk/>
          <pc:sldMk cId="135983306" sldId="291"/>
        </pc:sldMkLst>
      </pc:sldChg>
      <pc:sldChg chg="addSp delSp modSp add mod modTransition modAnim">
        <pc:chgData name="미강 진" userId="6a263c56821d2111" providerId="LiveId" clId="{51CDDB59-6A32-4808-9CAC-FBFE6C9B5F13}" dt="2020-10-20T06:58:17.304" v="1970" actId="14429"/>
        <pc:sldMkLst>
          <pc:docMk/>
          <pc:sldMk cId="2451843022" sldId="291"/>
        </pc:sldMkLst>
        <pc:spChg chg="mod ord">
          <ac:chgData name="미강 진" userId="6a263c56821d2111" providerId="LiveId" clId="{51CDDB59-6A32-4808-9CAC-FBFE6C9B5F13}" dt="2020-10-20T06:56:55.052" v="1944" actId="167"/>
          <ac:spMkLst>
            <pc:docMk/>
            <pc:sldMk cId="2451843022" sldId="291"/>
            <ac:spMk id="12" creationId="{D156F1F5-8305-4E01-B2BD-77D8812056DB}"/>
          </ac:spMkLst>
        </pc:spChg>
        <pc:spChg chg="del">
          <ac:chgData name="미강 진" userId="6a263c56821d2111" providerId="LiveId" clId="{51CDDB59-6A32-4808-9CAC-FBFE6C9B5F13}" dt="2020-10-20T06:22:31.945" v="1642" actId="478"/>
          <ac:spMkLst>
            <pc:docMk/>
            <pc:sldMk cId="2451843022" sldId="291"/>
            <ac:spMk id="13" creationId="{B8194AB8-6727-4E1D-AE37-6AA0FD273F01}"/>
          </ac:spMkLst>
        </pc:spChg>
        <pc:spChg chg="add">
          <ac:chgData name="미강 진" userId="6a263c56821d2111" providerId="LiveId" clId="{51CDDB59-6A32-4808-9CAC-FBFE6C9B5F13}" dt="2020-10-20T06:22:32.384" v="1643" actId="22"/>
          <ac:spMkLst>
            <pc:docMk/>
            <pc:sldMk cId="2451843022" sldId="291"/>
            <ac:spMk id="15" creationId="{4BFD700F-D5B5-43BC-967B-8BD4B242509C}"/>
          </ac:spMkLst>
        </pc:spChg>
        <pc:spChg chg="mod ord">
          <ac:chgData name="미강 진" userId="6a263c56821d2111" providerId="LiveId" clId="{51CDDB59-6A32-4808-9CAC-FBFE6C9B5F13}" dt="2020-10-20T06:57:06.529" v="1946" actId="2711"/>
          <ac:spMkLst>
            <pc:docMk/>
            <pc:sldMk cId="2451843022" sldId="291"/>
            <ac:spMk id="16" creationId="{ACBD1AF6-69CF-41ED-9C23-89BC31BD0266}"/>
          </ac:spMkLst>
        </pc:spChg>
        <pc:spChg chg="add mod modVis">
          <ac:chgData name="미강 진" userId="6a263c56821d2111" providerId="LiveId" clId="{51CDDB59-6A32-4808-9CAC-FBFE6C9B5F13}" dt="2020-10-20T06:58:17.304" v="1970" actId="14429"/>
          <ac:spMkLst>
            <pc:docMk/>
            <pc:sldMk cId="2451843022" sldId="291"/>
            <ac:spMk id="17" creationId="{8A4A195A-1AF6-45EB-BD07-C87DC8D4960C}"/>
          </ac:spMkLst>
        </pc:spChg>
        <pc:spChg chg="add mod">
          <ac:chgData name="미강 진" userId="6a263c56821d2111" providerId="LiveId" clId="{51CDDB59-6A32-4808-9CAC-FBFE6C9B5F13}" dt="2020-10-20T06:26:30.139" v="1691" actId="20577"/>
          <ac:spMkLst>
            <pc:docMk/>
            <pc:sldMk cId="2451843022" sldId="291"/>
            <ac:spMk id="20" creationId="{AAA968EE-49B4-4DA4-9ABB-43FF2CE36039}"/>
          </ac:spMkLst>
        </pc:spChg>
        <pc:spChg chg="add mod">
          <ac:chgData name="미강 진" userId="6a263c56821d2111" providerId="LiveId" clId="{51CDDB59-6A32-4808-9CAC-FBFE6C9B5F13}" dt="2020-10-20T06:42:52.012" v="1870" actId="1038"/>
          <ac:spMkLst>
            <pc:docMk/>
            <pc:sldMk cId="2451843022" sldId="291"/>
            <ac:spMk id="22" creationId="{B475C3A1-20A8-42AB-BF68-2CC28E5B662C}"/>
          </ac:spMkLst>
        </pc:spChg>
        <pc:grpChg chg="mod ord modVis">
          <ac:chgData name="미강 진" userId="6a263c56821d2111" providerId="LiveId" clId="{51CDDB59-6A32-4808-9CAC-FBFE6C9B5F13}" dt="2020-10-20T06:58:01.226" v="1964" actId="14429"/>
          <ac:grpSpMkLst>
            <pc:docMk/>
            <pc:sldMk cId="2451843022" sldId="291"/>
            <ac:grpSpMk id="10" creationId="{22C78018-DB9F-4847-B765-108D0ED69BDD}"/>
          </ac:grpSpMkLst>
        </pc:grpChg>
        <pc:picChg chg="mod">
          <ac:chgData name="미강 진" userId="6a263c56821d2111" providerId="LiveId" clId="{51CDDB59-6A32-4808-9CAC-FBFE6C9B5F13}" dt="2020-10-20T06:50:35.813" v="1903" actId="1076"/>
          <ac:picMkLst>
            <pc:docMk/>
            <pc:sldMk cId="2451843022" sldId="291"/>
            <ac:picMk id="4" creationId="{7E7807ED-40CE-4F87-99FA-58A09254FAF0}"/>
          </ac:picMkLst>
        </pc:picChg>
        <pc:picChg chg="mod">
          <ac:chgData name="미강 진" userId="6a263c56821d2111" providerId="LiveId" clId="{51CDDB59-6A32-4808-9CAC-FBFE6C9B5F13}" dt="2020-10-20T06:57:44.389" v="1954" actId="1076"/>
          <ac:picMkLst>
            <pc:docMk/>
            <pc:sldMk cId="2451843022" sldId="291"/>
            <ac:picMk id="5" creationId="{B4E6F110-13A6-41CB-9409-860988CD3EFD}"/>
          </ac:picMkLst>
        </pc:picChg>
        <pc:picChg chg="mod ord">
          <ac:chgData name="미강 진" userId="6a263c56821d2111" providerId="LiveId" clId="{51CDDB59-6A32-4808-9CAC-FBFE6C9B5F13}" dt="2020-10-20T06:31:30.174" v="1800" actId="1076"/>
          <ac:picMkLst>
            <pc:docMk/>
            <pc:sldMk cId="2451843022" sldId="291"/>
            <ac:picMk id="7" creationId="{D9A34EFE-E1A7-454F-AC1B-5AB80D7E7AD3}"/>
          </ac:picMkLst>
        </pc:picChg>
        <pc:picChg chg="mod ord">
          <ac:chgData name="미강 진" userId="6a263c56821d2111" providerId="LiveId" clId="{51CDDB59-6A32-4808-9CAC-FBFE6C9B5F13}" dt="2020-10-20T06:31:30.174" v="1800" actId="1076"/>
          <ac:picMkLst>
            <pc:docMk/>
            <pc:sldMk cId="2451843022" sldId="291"/>
            <ac:picMk id="9" creationId="{B7758743-1EB2-4FF8-8349-601B3201F45F}"/>
          </ac:picMkLst>
        </pc:picChg>
        <pc:picChg chg="mod ord">
          <ac:chgData name="미강 진" userId="6a263c56821d2111" providerId="LiveId" clId="{51CDDB59-6A32-4808-9CAC-FBFE6C9B5F13}" dt="2020-10-20T06:31:30.174" v="1800" actId="1076"/>
          <ac:picMkLst>
            <pc:docMk/>
            <pc:sldMk cId="2451843022" sldId="291"/>
            <ac:picMk id="11" creationId="{C843C94E-73C2-443E-B87E-A2551878105B}"/>
          </ac:picMkLst>
        </pc:picChg>
        <pc:picChg chg="mod ord">
          <ac:chgData name="미강 진" userId="6a263c56821d2111" providerId="LiveId" clId="{51CDDB59-6A32-4808-9CAC-FBFE6C9B5F13}" dt="2020-10-20T06:32:20.241" v="1821" actId="1076"/>
          <ac:picMkLst>
            <pc:docMk/>
            <pc:sldMk cId="2451843022" sldId="291"/>
            <ac:picMk id="18" creationId="{AC474AC8-134B-40AF-AFD3-FBA1B831E165}"/>
          </ac:picMkLst>
        </pc:picChg>
        <pc:picChg chg="add mod modVis">
          <ac:chgData name="미강 진" userId="6a263c56821d2111" providerId="LiveId" clId="{51CDDB59-6A32-4808-9CAC-FBFE6C9B5F13}" dt="2020-10-20T06:57:53.416" v="1958" actId="14429"/>
          <ac:picMkLst>
            <pc:docMk/>
            <pc:sldMk cId="2451843022" sldId="291"/>
            <ac:picMk id="24" creationId="{530B05D5-53A1-4429-9B95-FCA6A92C57B4}"/>
          </ac:picMkLst>
        </pc:picChg>
      </pc:sldChg>
      <pc:sldChg chg="addSp delSp modSp add mod">
        <pc:chgData name="미강 진" userId="6a263c56821d2111" providerId="LiveId" clId="{51CDDB59-6A32-4808-9CAC-FBFE6C9B5F13}" dt="2020-10-20T06:51:33.904" v="1910" actId="1076"/>
        <pc:sldMkLst>
          <pc:docMk/>
          <pc:sldMk cId="3073733470" sldId="292"/>
        </pc:sldMkLst>
        <pc:spChg chg="del">
          <ac:chgData name="미강 진" userId="6a263c56821d2111" providerId="LiveId" clId="{51CDDB59-6A32-4808-9CAC-FBFE6C9B5F13}" dt="2020-10-20T06:28:30.275" v="1734" actId="478"/>
          <ac:spMkLst>
            <pc:docMk/>
            <pc:sldMk cId="3073733470" sldId="292"/>
            <ac:spMk id="12" creationId="{D156F1F5-8305-4E01-B2BD-77D8812056DB}"/>
          </ac:spMkLst>
        </pc:spChg>
        <pc:spChg chg="del mod">
          <ac:chgData name="미강 진" userId="6a263c56821d2111" providerId="LiveId" clId="{51CDDB59-6A32-4808-9CAC-FBFE6C9B5F13}" dt="2020-10-20T06:35:43.491" v="1826" actId="21"/>
          <ac:spMkLst>
            <pc:docMk/>
            <pc:sldMk cId="3073733470" sldId="292"/>
            <ac:spMk id="20" creationId="{AAA968EE-49B4-4DA4-9ABB-43FF2CE36039}"/>
          </ac:spMkLst>
        </pc:spChg>
        <pc:spChg chg="add">
          <ac:chgData name="미강 진" userId="6a263c56821d2111" providerId="LiveId" clId="{51CDDB59-6A32-4808-9CAC-FBFE6C9B5F13}" dt="2020-10-20T06:28:30.446" v="1735" actId="22"/>
          <ac:spMkLst>
            <pc:docMk/>
            <pc:sldMk cId="3073733470" sldId="292"/>
            <ac:spMk id="28" creationId="{DD342381-6935-43E7-AF36-65D4826E465E}"/>
          </ac:spMkLst>
        </pc:spChg>
        <pc:picChg chg="del">
          <ac:chgData name="미강 진" userId="6a263c56821d2111" providerId="LiveId" clId="{51CDDB59-6A32-4808-9CAC-FBFE6C9B5F13}" dt="2020-10-20T06:28:16.458" v="1730" actId="478"/>
          <ac:picMkLst>
            <pc:docMk/>
            <pc:sldMk cId="3073733470" sldId="292"/>
            <ac:picMk id="4" creationId="{7E7807ED-40CE-4F87-99FA-58A09254FAF0}"/>
          </ac:picMkLst>
        </pc:picChg>
        <pc:picChg chg="del">
          <ac:chgData name="미강 진" userId="6a263c56821d2111" providerId="LiveId" clId="{51CDDB59-6A32-4808-9CAC-FBFE6C9B5F13}" dt="2020-10-20T06:28:16.458" v="1730" actId="478"/>
          <ac:picMkLst>
            <pc:docMk/>
            <pc:sldMk cId="3073733470" sldId="292"/>
            <ac:picMk id="7" creationId="{D9A34EFE-E1A7-454F-AC1B-5AB80D7E7AD3}"/>
          </ac:picMkLst>
        </pc:picChg>
        <pc:picChg chg="del">
          <ac:chgData name="미강 진" userId="6a263c56821d2111" providerId="LiveId" clId="{51CDDB59-6A32-4808-9CAC-FBFE6C9B5F13}" dt="2020-10-20T06:28:16.458" v="1730" actId="478"/>
          <ac:picMkLst>
            <pc:docMk/>
            <pc:sldMk cId="3073733470" sldId="292"/>
            <ac:picMk id="9" creationId="{B7758743-1EB2-4FF8-8349-601B3201F45F}"/>
          </ac:picMkLst>
        </pc:picChg>
        <pc:picChg chg="del">
          <ac:chgData name="미강 진" userId="6a263c56821d2111" providerId="LiveId" clId="{51CDDB59-6A32-4808-9CAC-FBFE6C9B5F13}" dt="2020-10-20T06:28:16.458" v="1730" actId="478"/>
          <ac:picMkLst>
            <pc:docMk/>
            <pc:sldMk cId="3073733470" sldId="292"/>
            <ac:picMk id="11" creationId="{C843C94E-73C2-443E-B87E-A2551878105B}"/>
          </ac:picMkLst>
        </pc:picChg>
        <pc:picChg chg="add del">
          <ac:chgData name="미강 진" userId="6a263c56821d2111" providerId="LiveId" clId="{51CDDB59-6A32-4808-9CAC-FBFE6C9B5F13}" dt="2020-10-20T06:30:27.778" v="1784" actId="478"/>
          <ac:picMkLst>
            <pc:docMk/>
            <pc:sldMk cId="3073733470" sldId="292"/>
            <ac:picMk id="13" creationId="{2B4E3563-00DE-4491-8696-8BB51AFE9CCD}"/>
          </ac:picMkLst>
        </pc:picChg>
        <pc:picChg chg="add del mod">
          <ac:chgData name="미강 진" userId="6a263c56821d2111" providerId="LiveId" clId="{51CDDB59-6A32-4808-9CAC-FBFE6C9B5F13}" dt="2020-10-20T06:30:42.777" v="1795" actId="1076"/>
          <ac:picMkLst>
            <pc:docMk/>
            <pc:sldMk cId="3073733470" sldId="292"/>
            <ac:picMk id="17" creationId="{BAA1037C-4562-4864-A83E-5670099D1C3B}"/>
          </ac:picMkLst>
        </pc:picChg>
        <pc:picChg chg="del">
          <ac:chgData name="미강 진" userId="6a263c56821d2111" providerId="LiveId" clId="{51CDDB59-6A32-4808-9CAC-FBFE6C9B5F13}" dt="2020-10-20T06:28:16.458" v="1730" actId="478"/>
          <ac:picMkLst>
            <pc:docMk/>
            <pc:sldMk cId="3073733470" sldId="292"/>
            <ac:picMk id="18" creationId="{AC474AC8-134B-40AF-AFD3-FBA1B831E165}"/>
          </ac:picMkLst>
        </pc:picChg>
        <pc:picChg chg="add del mod">
          <ac:chgData name="미강 진" userId="6a263c56821d2111" providerId="LiveId" clId="{51CDDB59-6A32-4808-9CAC-FBFE6C9B5F13}" dt="2020-10-20T06:30:43.273" v="1796" actId="1076"/>
          <ac:picMkLst>
            <pc:docMk/>
            <pc:sldMk cId="3073733470" sldId="292"/>
            <ac:picMk id="22" creationId="{C0E7E955-A3F8-4D20-888F-8AB4DDD834C6}"/>
          </ac:picMkLst>
        </pc:picChg>
        <pc:picChg chg="add del mod">
          <ac:chgData name="미강 진" userId="6a263c56821d2111" providerId="LiveId" clId="{51CDDB59-6A32-4808-9CAC-FBFE6C9B5F13}" dt="2020-10-20T06:30:43.808" v="1797" actId="1076"/>
          <ac:picMkLst>
            <pc:docMk/>
            <pc:sldMk cId="3073733470" sldId="292"/>
            <ac:picMk id="24" creationId="{9453E9B6-DE3F-4FD2-B14A-B0BD05448C6C}"/>
          </ac:picMkLst>
        </pc:picChg>
        <pc:picChg chg="add del mod">
          <ac:chgData name="미강 진" userId="6a263c56821d2111" providerId="LiveId" clId="{51CDDB59-6A32-4808-9CAC-FBFE6C9B5F13}" dt="2020-10-20T06:30:44.378" v="1798" actId="1076"/>
          <ac:picMkLst>
            <pc:docMk/>
            <pc:sldMk cId="3073733470" sldId="292"/>
            <ac:picMk id="26" creationId="{A34F5762-1070-41E2-877D-74F46F3F2321}"/>
          </ac:picMkLst>
        </pc:picChg>
        <pc:picChg chg="add mod">
          <ac:chgData name="미강 진" userId="6a263c56821d2111" providerId="LiveId" clId="{51CDDB59-6A32-4808-9CAC-FBFE6C9B5F13}" dt="2020-10-20T06:51:33.904" v="1910" actId="1076"/>
          <ac:picMkLst>
            <pc:docMk/>
            <pc:sldMk cId="3073733470" sldId="292"/>
            <ac:picMk id="30" creationId="{64642127-4E5C-49D5-86AC-A53F78CDCE7E}"/>
          </ac:picMkLst>
        </pc:picChg>
      </pc:sldChg>
      <pc:sldChg chg="addSp delSp modSp add mod">
        <pc:chgData name="미강 진" userId="6a263c56821d2111" providerId="LiveId" clId="{51CDDB59-6A32-4808-9CAC-FBFE6C9B5F13}" dt="2020-10-20T06:30:24.699" v="1783" actId="478"/>
        <pc:sldMkLst>
          <pc:docMk/>
          <pc:sldMk cId="712627797" sldId="293"/>
        </pc:sldMkLst>
        <pc:spChg chg="del">
          <ac:chgData name="미강 진" userId="6a263c56821d2111" providerId="LiveId" clId="{51CDDB59-6A32-4808-9CAC-FBFE6C9B5F13}" dt="2020-10-20T06:28:40.181" v="1738" actId="478"/>
          <ac:spMkLst>
            <pc:docMk/>
            <pc:sldMk cId="712627797" sldId="293"/>
            <ac:spMk id="12" creationId="{D156F1F5-8305-4E01-B2BD-77D8812056DB}"/>
          </ac:spMkLst>
        </pc:spChg>
        <pc:spChg chg="mod">
          <ac:chgData name="미강 진" userId="6a263c56821d2111" providerId="LiveId" clId="{51CDDB59-6A32-4808-9CAC-FBFE6C9B5F13}" dt="2020-10-20T06:27:14.126" v="1704" actId="20577"/>
          <ac:spMkLst>
            <pc:docMk/>
            <pc:sldMk cId="712627797" sldId="293"/>
            <ac:spMk id="20" creationId="{AAA968EE-49B4-4DA4-9ABB-43FF2CE36039}"/>
          </ac:spMkLst>
        </pc:spChg>
        <pc:spChg chg="add del">
          <ac:chgData name="미강 진" userId="6a263c56821d2111" providerId="LiveId" clId="{51CDDB59-6A32-4808-9CAC-FBFE6C9B5F13}" dt="2020-10-20T06:28:39.075" v="1737" actId="22"/>
          <ac:spMkLst>
            <pc:docMk/>
            <pc:sldMk cId="712627797" sldId="293"/>
            <ac:spMk id="28" creationId="{D8A05F19-B580-45A5-B7C0-6B227258A355}"/>
          </ac:spMkLst>
        </pc:spChg>
        <pc:spChg chg="add">
          <ac:chgData name="미강 진" userId="6a263c56821d2111" providerId="LiveId" clId="{51CDDB59-6A32-4808-9CAC-FBFE6C9B5F13}" dt="2020-10-20T06:28:40.544" v="1739" actId="22"/>
          <ac:spMkLst>
            <pc:docMk/>
            <pc:sldMk cId="712627797" sldId="293"/>
            <ac:spMk id="30" creationId="{E65519FC-022E-491F-8833-2DB0C3CC8B6E}"/>
          </ac:spMkLst>
        </pc:spChg>
        <pc:picChg chg="del">
          <ac:chgData name="미강 진" userId="6a263c56821d2111" providerId="LiveId" clId="{51CDDB59-6A32-4808-9CAC-FBFE6C9B5F13}" dt="2020-10-20T06:28:19.934" v="1732" actId="478"/>
          <ac:picMkLst>
            <pc:docMk/>
            <pc:sldMk cId="712627797" sldId="293"/>
            <ac:picMk id="4" creationId="{7E7807ED-40CE-4F87-99FA-58A09254FAF0}"/>
          </ac:picMkLst>
        </pc:picChg>
        <pc:picChg chg="del">
          <ac:chgData name="미강 진" userId="6a263c56821d2111" providerId="LiveId" clId="{51CDDB59-6A32-4808-9CAC-FBFE6C9B5F13}" dt="2020-10-20T06:28:19.934" v="1732" actId="478"/>
          <ac:picMkLst>
            <pc:docMk/>
            <pc:sldMk cId="712627797" sldId="293"/>
            <ac:picMk id="7" creationId="{D9A34EFE-E1A7-454F-AC1B-5AB80D7E7AD3}"/>
          </ac:picMkLst>
        </pc:picChg>
        <pc:picChg chg="del">
          <ac:chgData name="미강 진" userId="6a263c56821d2111" providerId="LiveId" clId="{51CDDB59-6A32-4808-9CAC-FBFE6C9B5F13}" dt="2020-10-20T06:28:19.934" v="1732" actId="478"/>
          <ac:picMkLst>
            <pc:docMk/>
            <pc:sldMk cId="712627797" sldId="293"/>
            <ac:picMk id="9" creationId="{B7758743-1EB2-4FF8-8349-601B3201F45F}"/>
          </ac:picMkLst>
        </pc:picChg>
        <pc:picChg chg="del">
          <ac:chgData name="미강 진" userId="6a263c56821d2111" providerId="LiveId" clId="{51CDDB59-6A32-4808-9CAC-FBFE6C9B5F13}" dt="2020-10-20T06:28:19.934" v="1732" actId="478"/>
          <ac:picMkLst>
            <pc:docMk/>
            <pc:sldMk cId="712627797" sldId="293"/>
            <ac:picMk id="11" creationId="{C843C94E-73C2-443E-B87E-A2551878105B}"/>
          </ac:picMkLst>
        </pc:picChg>
        <pc:picChg chg="add del">
          <ac:chgData name="미강 진" userId="6a263c56821d2111" providerId="LiveId" clId="{51CDDB59-6A32-4808-9CAC-FBFE6C9B5F13}" dt="2020-10-20T06:30:24.699" v="1783" actId="478"/>
          <ac:picMkLst>
            <pc:docMk/>
            <pc:sldMk cId="712627797" sldId="293"/>
            <ac:picMk id="13" creationId="{641D150E-4CB3-4A59-A3EC-2E3137A3279A}"/>
          </ac:picMkLst>
        </pc:picChg>
        <pc:picChg chg="add del">
          <ac:chgData name="미강 진" userId="6a263c56821d2111" providerId="LiveId" clId="{51CDDB59-6A32-4808-9CAC-FBFE6C9B5F13}" dt="2020-10-20T06:30:24.699" v="1783" actId="478"/>
          <ac:picMkLst>
            <pc:docMk/>
            <pc:sldMk cId="712627797" sldId="293"/>
            <ac:picMk id="17" creationId="{747CFB04-99B9-46FD-A77A-237E76B785D6}"/>
          </ac:picMkLst>
        </pc:picChg>
        <pc:picChg chg="del">
          <ac:chgData name="미강 진" userId="6a263c56821d2111" providerId="LiveId" clId="{51CDDB59-6A32-4808-9CAC-FBFE6C9B5F13}" dt="2020-10-20T06:28:19.934" v="1732" actId="478"/>
          <ac:picMkLst>
            <pc:docMk/>
            <pc:sldMk cId="712627797" sldId="293"/>
            <ac:picMk id="18" creationId="{AC474AC8-134B-40AF-AFD3-FBA1B831E165}"/>
          </ac:picMkLst>
        </pc:picChg>
        <pc:picChg chg="add del">
          <ac:chgData name="미강 진" userId="6a263c56821d2111" providerId="LiveId" clId="{51CDDB59-6A32-4808-9CAC-FBFE6C9B5F13}" dt="2020-10-20T06:30:24.699" v="1783" actId="478"/>
          <ac:picMkLst>
            <pc:docMk/>
            <pc:sldMk cId="712627797" sldId="293"/>
            <ac:picMk id="22" creationId="{ECEA921D-97DE-4C9B-B869-11FF2660DF64}"/>
          </ac:picMkLst>
        </pc:picChg>
        <pc:picChg chg="add del">
          <ac:chgData name="미강 진" userId="6a263c56821d2111" providerId="LiveId" clId="{51CDDB59-6A32-4808-9CAC-FBFE6C9B5F13}" dt="2020-10-20T06:30:24.699" v="1783" actId="478"/>
          <ac:picMkLst>
            <pc:docMk/>
            <pc:sldMk cId="712627797" sldId="293"/>
            <ac:picMk id="24" creationId="{3B01E2C1-32ED-4C58-AB49-9DD590C31533}"/>
          </ac:picMkLst>
        </pc:picChg>
        <pc:picChg chg="add del">
          <ac:chgData name="미강 진" userId="6a263c56821d2111" providerId="LiveId" clId="{51CDDB59-6A32-4808-9CAC-FBFE6C9B5F13}" dt="2020-10-20T06:30:24.699" v="1783" actId="478"/>
          <ac:picMkLst>
            <pc:docMk/>
            <pc:sldMk cId="712627797" sldId="293"/>
            <ac:picMk id="26" creationId="{7F45BA98-493C-4148-967F-92A45B0F153F}"/>
          </ac:picMkLst>
        </pc:picChg>
      </pc:sldChg>
      <pc:sldChg chg="modSp add del mod">
        <pc:chgData name="미강 진" userId="6a263c56821d2111" providerId="LiveId" clId="{51CDDB59-6A32-4808-9CAC-FBFE6C9B5F13}" dt="2020-10-20T07:03:12.293" v="2007" actId="47"/>
        <pc:sldMkLst>
          <pc:docMk/>
          <pc:sldMk cId="932460195" sldId="294"/>
        </pc:sldMkLst>
        <pc:spChg chg="mod ord">
          <ac:chgData name="미강 진" userId="6a263c56821d2111" providerId="LiveId" clId="{51CDDB59-6A32-4808-9CAC-FBFE6C9B5F13}" dt="2020-10-20T07:03:05.957" v="2006" actId="167"/>
          <ac:spMkLst>
            <pc:docMk/>
            <pc:sldMk cId="932460195" sldId="294"/>
            <ac:spMk id="16" creationId="{ACBD1AF6-69CF-41ED-9C23-89BC31BD0266}"/>
          </ac:spMkLst>
        </pc:spChg>
      </pc:sldChg>
      <pc:sldChg chg="modSp add del mod">
        <pc:chgData name="미강 진" userId="6a263c56821d2111" providerId="LiveId" clId="{51CDDB59-6A32-4808-9CAC-FBFE6C9B5F13}" dt="2020-10-20T07:02:52.837" v="2001" actId="47"/>
        <pc:sldMkLst>
          <pc:docMk/>
          <pc:sldMk cId="2252521086" sldId="294"/>
        </pc:sldMkLst>
        <pc:spChg chg="mod ord">
          <ac:chgData name="미강 진" userId="6a263c56821d2111" providerId="LiveId" clId="{51CDDB59-6A32-4808-9CAC-FBFE6C9B5F13}" dt="2020-10-20T07:02:50.059" v="2000" actId="1076"/>
          <ac:spMkLst>
            <pc:docMk/>
            <pc:sldMk cId="2252521086" sldId="294"/>
            <ac:spMk id="16" creationId="{ACBD1AF6-69CF-41ED-9C23-89BC31BD0266}"/>
          </ac:spMkLst>
        </pc:spChg>
        <pc:grpChg chg="mod">
          <ac:chgData name="미강 진" userId="6a263c56821d2111" providerId="LiveId" clId="{51CDDB59-6A32-4808-9CAC-FBFE6C9B5F13}" dt="2020-10-20T07:02:48.081" v="1998" actId="1076"/>
          <ac:grpSpMkLst>
            <pc:docMk/>
            <pc:sldMk cId="2252521086" sldId="294"/>
            <ac:grpSpMk id="10" creationId="{22C78018-DB9F-4847-B765-108D0ED69BDD}"/>
          </ac:grpSpMkLst>
        </pc:grpChg>
      </pc:sldChg>
      <pc:sldChg chg="modSp add mod modTransition">
        <pc:chgData name="미강 진" userId="6a263c56821d2111" providerId="LiveId" clId="{51CDDB59-6A32-4808-9CAC-FBFE6C9B5F13}" dt="2020-10-20T07:03:39.367" v="2011" actId="167"/>
        <pc:sldMkLst>
          <pc:docMk/>
          <pc:sldMk cId="2570299671" sldId="294"/>
        </pc:sldMkLst>
        <pc:spChg chg="mod ord">
          <ac:chgData name="미강 진" userId="6a263c56821d2111" providerId="LiveId" clId="{51CDDB59-6A32-4808-9CAC-FBFE6C9B5F13}" dt="2020-10-20T07:03:39.367" v="2011" actId="167"/>
          <ac:spMkLst>
            <pc:docMk/>
            <pc:sldMk cId="2570299671" sldId="294"/>
            <ac:spMk id="16" creationId="{ACBD1AF6-69CF-41ED-9C23-89BC31BD0266}"/>
          </ac:spMkLst>
        </pc:spChg>
      </pc:sldChg>
    </pc:docChg>
  </pc:docChgLst>
  <pc:docChgLst>
    <pc:chgData name="Jin MiKang" userId="6a263c56821d2111" providerId="LiveId" clId="{706EBBF7-6AEF-4E59-80B8-194A9209A48F}"/>
    <pc:docChg chg="modSld">
      <pc:chgData name="Jin MiKang" userId="6a263c56821d2111" providerId="LiveId" clId="{706EBBF7-6AEF-4E59-80B8-194A9209A48F}" dt="2020-11-27T07:07:24.168" v="1"/>
      <pc:docMkLst>
        <pc:docMk/>
      </pc:docMkLst>
      <pc:sldChg chg="modTransition">
        <pc:chgData name="Jin MiKang" userId="6a263c56821d2111" providerId="LiveId" clId="{706EBBF7-6AEF-4E59-80B8-194A9209A48F}" dt="2020-11-27T07:07:18.673" v="0"/>
        <pc:sldMkLst>
          <pc:docMk/>
          <pc:sldMk cId="2746563413" sldId="257"/>
        </pc:sldMkLst>
      </pc:sldChg>
      <pc:sldChg chg="delSp modTransition modAnim">
        <pc:chgData name="Jin MiKang" userId="6a263c56821d2111" providerId="LiveId" clId="{706EBBF7-6AEF-4E59-80B8-194A9209A48F}" dt="2020-11-27T07:07:24.168" v="1"/>
        <pc:sldMkLst>
          <pc:docMk/>
          <pc:sldMk cId="4021305407" sldId="268"/>
        </pc:sldMkLst>
        <pc:picChg chg="del">
          <ac:chgData name="Jin MiKang" userId="6a263c56821d2111" providerId="LiveId" clId="{706EBBF7-6AEF-4E59-80B8-194A9209A48F}" dt="2020-11-27T07:07:24.168" v="1"/>
          <ac:picMkLst>
            <pc:docMk/>
            <pc:sldMk cId="4021305407" sldId="268"/>
            <ac:picMk id="4" creationId="{901D9FEF-3DDF-4F70-9C1C-7E62901F6895}"/>
          </ac:picMkLst>
        </pc:picChg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775354771" sldId="269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476051235" sldId="270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293420048" sldId="271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450926471" sldId="273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3893031" sldId="283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823300215" sldId="285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786100784" sldId="286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673844491" sldId="289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451843022" sldId="291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073733470" sldId="292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712627797" sldId="293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665876758" sldId="295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052956544" sldId="296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643036358" sldId="297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132052678" sldId="299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711755785" sldId="300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643634147" sldId="301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511106839" sldId="302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432126760" sldId="304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4191797134" sldId="306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514416986" sldId="307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793479918" sldId="308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592536979" sldId="309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677308123" sldId="310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53696926" sldId="311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871262182" sldId="312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717883478" sldId="313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817199167" sldId="314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192401936" sldId="315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821773019" sldId="316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926002041" sldId="317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92624281" sldId="320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733043928" sldId="321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59449458" sldId="322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18233564" sldId="323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090901174" sldId="324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4021924739" sldId="325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328224857" sldId="326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925583900" sldId="327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053901852" sldId="328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536343688" sldId="330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090050059" sldId="331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4099571346" sldId="337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977521490" sldId="338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142822213" sldId="339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603621264" sldId="340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772880656" sldId="341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064313058" sldId="342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512237496" sldId="343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4293740670" sldId="344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702890695" sldId="345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836346435" sldId="346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973097546" sldId="347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801183251" sldId="348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789966287" sldId="351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121271700" sldId="352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290872762" sldId="353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856004574" sldId="354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875137581" sldId="355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364111772" sldId="356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78948354" sldId="357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253772101" sldId="358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406247403" sldId="359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164247888" sldId="360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0514053" sldId="374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713964372" sldId="375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165657196" sldId="376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688061910" sldId="377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190591081" sldId="378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555381871" sldId="379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605155347" sldId="380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859605352" sldId="381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3262590698" sldId="382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60893952" sldId="383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81098823" sldId="386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2353196788" sldId="387"/>
        </pc:sldMkLst>
      </pc:sldChg>
      <pc:sldChg chg="modTransition">
        <pc:chgData name="Jin MiKang" userId="6a263c56821d2111" providerId="LiveId" clId="{706EBBF7-6AEF-4E59-80B8-194A9209A48F}" dt="2020-11-27T07:07:18.673" v="0"/>
        <pc:sldMkLst>
          <pc:docMk/>
          <pc:sldMk cId="1108090582" sldId="388"/>
        </pc:sldMkLst>
      </pc:sldChg>
    </pc:docChg>
  </pc:docChgLst>
  <pc:docChgLst>
    <pc:chgData name="Jin MiKang" userId="6a263c56821d2111" providerId="LiveId" clId="{58B338F1-2666-4F06-ACD7-5A955603704F}"/>
    <pc:docChg chg="undo redo custSel addSld delSld modSld addMainMaster delMainMaster modMainMaster modSection modShowInfo">
      <pc:chgData name="Jin MiKang" userId="6a263c56821d2111" providerId="LiveId" clId="{58B338F1-2666-4F06-ACD7-5A955603704F}" dt="2020-11-18T23:32:51.826" v="853"/>
      <pc:docMkLst>
        <pc:docMk/>
      </pc:docMkLst>
      <pc:sldChg chg="addSp modSp mod">
        <pc:chgData name="Jin MiKang" userId="6a263c56821d2111" providerId="LiveId" clId="{58B338F1-2666-4F06-ACD7-5A955603704F}" dt="2020-11-18T22:56:03.415" v="833"/>
        <pc:sldMkLst>
          <pc:docMk/>
          <pc:sldMk cId="2746563413" sldId="257"/>
        </pc:sldMkLst>
        <pc:spChg chg="mod">
          <ac:chgData name="Jin MiKang" userId="6a263c56821d2111" providerId="LiveId" clId="{58B338F1-2666-4F06-ACD7-5A955603704F}" dt="2020-11-18T20:44:15.441" v="716" actId="20577"/>
          <ac:spMkLst>
            <pc:docMk/>
            <pc:sldMk cId="2746563413" sldId="257"/>
            <ac:spMk id="17" creationId="{1AEA93F3-DAEA-41A9-A860-DF97F00A1E60}"/>
          </ac:spMkLst>
        </pc:spChg>
        <pc:picChg chg="add mod">
          <ac:chgData name="Jin MiKang" userId="6a263c56821d2111" providerId="LiveId" clId="{58B338F1-2666-4F06-ACD7-5A955603704F}" dt="2020-11-18T22:56:03.415" v="833"/>
          <ac:picMkLst>
            <pc:docMk/>
            <pc:sldMk cId="2746563413" sldId="257"/>
            <ac:picMk id="2" creationId="{66D29CDA-25BE-4FB1-8AE5-25259A1086D1}"/>
          </ac:picMkLst>
        </pc:picChg>
      </pc:sldChg>
      <pc:sldChg chg="addSp modSp mod">
        <pc:chgData name="Jin MiKang" userId="6a263c56821d2111" providerId="LiveId" clId="{58B338F1-2666-4F06-ACD7-5A955603704F}" dt="2020-11-18T22:54:23.100" v="832"/>
        <pc:sldMkLst>
          <pc:docMk/>
          <pc:sldMk cId="4021305407" sldId="268"/>
        </pc:sldMkLst>
        <pc:spChg chg="mod">
          <ac:chgData name="Jin MiKang" userId="6a263c56821d2111" providerId="LiveId" clId="{58B338F1-2666-4F06-ACD7-5A955603704F}" dt="2020-11-18T20:37:54.417" v="714" actId="20577"/>
          <ac:spMkLst>
            <pc:docMk/>
            <pc:sldMk cId="4021305407" sldId="268"/>
            <ac:spMk id="2" creationId="{00000000-0000-0000-0000-000000000000}"/>
          </ac:spMkLst>
        </pc:spChg>
        <pc:picChg chg="add mod">
          <ac:chgData name="Jin MiKang" userId="6a263c56821d2111" providerId="LiveId" clId="{58B338F1-2666-4F06-ACD7-5A955603704F}" dt="2020-11-18T22:54:23.100" v="832"/>
          <ac:picMkLst>
            <pc:docMk/>
            <pc:sldMk cId="4021305407" sldId="268"/>
            <ac:picMk id="4" creationId="{63B66185-CB2B-4228-A919-C491EE6CC89A}"/>
          </ac:picMkLst>
        </pc:picChg>
      </pc:sldChg>
      <pc:sldChg chg="addSp delSp modSp mod">
        <pc:chgData name="Jin MiKang" userId="6a263c56821d2111" providerId="LiveId" clId="{58B338F1-2666-4F06-ACD7-5A955603704F}" dt="2020-11-18T22:56:03.415" v="833"/>
        <pc:sldMkLst>
          <pc:docMk/>
          <pc:sldMk cId="3775354771" sldId="269"/>
        </pc:sldMkLst>
        <pc:spChg chg="mod">
          <ac:chgData name="Jin MiKang" userId="6a263c56821d2111" providerId="LiveId" clId="{58B338F1-2666-4F06-ACD7-5A955603704F}" dt="2020-11-18T20:55:28.588" v="721" actId="20577"/>
          <ac:spMkLst>
            <pc:docMk/>
            <pc:sldMk cId="3775354771" sldId="269"/>
            <ac:spMk id="10" creationId="{00000000-0000-0000-0000-000000000000}"/>
          </ac:spMkLst>
        </pc:spChg>
        <pc:picChg chg="add del mod">
          <ac:chgData name="Jin MiKang" userId="6a263c56821d2111" providerId="LiveId" clId="{58B338F1-2666-4F06-ACD7-5A955603704F}" dt="2020-11-18T22:56:03.415" v="833"/>
          <ac:picMkLst>
            <pc:docMk/>
            <pc:sldMk cId="3775354771" sldId="269"/>
            <ac:picMk id="2" creationId="{66602F94-C671-4F5C-877B-4A6A49A9BAB9}"/>
          </ac:picMkLst>
        </pc:picChg>
        <pc:picChg chg="add mod">
          <ac:chgData name="Jin MiKang" userId="6a263c56821d2111" providerId="LiveId" clId="{58B338F1-2666-4F06-ACD7-5A955603704F}" dt="2020-11-18T22:56:03.415" v="833"/>
          <ac:picMkLst>
            <pc:docMk/>
            <pc:sldMk cId="3775354771" sldId="269"/>
            <ac:picMk id="4" creationId="{2D91443E-28AC-461F-A991-D1419752BDAC}"/>
          </ac:picMkLst>
        </pc:picChg>
        <pc:picChg chg="mod">
          <ac:chgData name="Jin MiKang" userId="6a263c56821d2111" providerId="LiveId" clId="{58B338F1-2666-4F06-ACD7-5A955603704F}" dt="2020-11-18T19:42:36.454" v="589" actId="1076"/>
          <ac:picMkLst>
            <pc:docMk/>
            <pc:sldMk cId="3775354771" sldId="269"/>
            <ac:picMk id="11" creationId="{8E17BF39-2274-49A4-9ACD-863D3E6A9C85}"/>
          </ac:picMkLst>
        </pc:picChg>
        <pc:picChg chg="add mod">
          <ac:chgData name="Jin MiKang" userId="6a263c56821d2111" providerId="LiveId" clId="{58B338F1-2666-4F06-ACD7-5A955603704F}" dt="2020-11-18T19:42:42.165" v="590" actId="571"/>
          <ac:picMkLst>
            <pc:docMk/>
            <pc:sldMk cId="3775354771" sldId="269"/>
            <ac:picMk id="12" creationId="{4B7CF8A8-518C-4C27-869C-312F16DAD7DD}"/>
          </ac:picMkLst>
        </pc:picChg>
        <pc:picChg chg="mod">
          <ac:chgData name="Jin MiKang" userId="6a263c56821d2111" providerId="LiveId" clId="{58B338F1-2666-4F06-ACD7-5A955603704F}" dt="2020-11-18T19:42:36.454" v="589" actId="1076"/>
          <ac:picMkLst>
            <pc:docMk/>
            <pc:sldMk cId="3775354771" sldId="269"/>
            <ac:picMk id="13" creationId="{0A65AAA4-0931-4A6C-A506-01A664F09406}"/>
          </ac:picMkLst>
        </pc:picChg>
        <pc:picChg chg="mod">
          <ac:chgData name="Jin MiKang" userId="6a263c56821d2111" providerId="LiveId" clId="{58B338F1-2666-4F06-ACD7-5A955603704F}" dt="2020-11-18T19:42:36.454" v="589" actId="1076"/>
          <ac:picMkLst>
            <pc:docMk/>
            <pc:sldMk cId="3775354771" sldId="269"/>
            <ac:picMk id="15" creationId="{FC86AD88-7E23-4959-ABE8-109078C2F0DE}"/>
          </ac:picMkLst>
        </pc:picChg>
        <pc:picChg chg="mod">
          <ac:chgData name="Jin MiKang" userId="6a263c56821d2111" providerId="LiveId" clId="{58B338F1-2666-4F06-ACD7-5A955603704F}" dt="2020-11-18T19:42:36.454" v="589" actId="1076"/>
          <ac:picMkLst>
            <pc:docMk/>
            <pc:sldMk cId="3775354771" sldId="269"/>
            <ac:picMk id="16" creationId="{F45B2436-EAC7-4198-937D-CBB45B340063}"/>
          </ac:picMkLst>
        </pc:picChg>
        <pc:picChg chg="mod">
          <ac:chgData name="Jin MiKang" userId="6a263c56821d2111" providerId="LiveId" clId="{58B338F1-2666-4F06-ACD7-5A955603704F}" dt="2020-11-18T19:42:36.454" v="589" actId="1076"/>
          <ac:picMkLst>
            <pc:docMk/>
            <pc:sldMk cId="3775354771" sldId="269"/>
            <ac:picMk id="17" creationId="{569EF13F-44E1-47D5-B952-0839F956F811}"/>
          </ac:picMkLst>
        </pc:picChg>
        <pc:picChg chg="mod">
          <ac:chgData name="Jin MiKang" userId="6a263c56821d2111" providerId="LiveId" clId="{58B338F1-2666-4F06-ACD7-5A955603704F}" dt="2020-11-18T19:42:36.454" v="589" actId="1076"/>
          <ac:picMkLst>
            <pc:docMk/>
            <pc:sldMk cId="3775354771" sldId="269"/>
            <ac:picMk id="20" creationId="{D1174775-C8E0-4AA3-BE96-A1DC9053E68B}"/>
          </ac:picMkLst>
        </pc:picChg>
      </pc:sldChg>
      <pc:sldChg chg="addSp modSp">
        <pc:chgData name="Jin MiKang" userId="6a263c56821d2111" providerId="LiveId" clId="{58B338F1-2666-4F06-ACD7-5A955603704F}" dt="2020-11-18T22:56:03.415" v="833"/>
        <pc:sldMkLst>
          <pc:docMk/>
          <pc:sldMk cId="1476051235" sldId="270"/>
        </pc:sldMkLst>
        <pc:picChg chg="add mod">
          <ac:chgData name="Jin MiKang" userId="6a263c56821d2111" providerId="LiveId" clId="{58B338F1-2666-4F06-ACD7-5A955603704F}" dt="2020-11-18T22:56:03.415" v="833"/>
          <ac:picMkLst>
            <pc:docMk/>
            <pc:sldMk cId="1476051235" sldId="270"/>
            <ac:picMk id="3" creationId="{5B9626B6-BEAD-4394-BD1C-7EE911BE31FD}"/>
          </ac:picMkLst>
        </pc:picChg>
      </pc:sldChg>
      <pc:sldChg chg="addSp modSp">
        <pc:chgData name="Jin MiKang" userId="6a263c56821d2111" providerId="LiveId" clId="{58B338F1-2666-4F06-ACD7-5A955603704F}" dt="2020-11-18T22:56:03.415" v="833"/>
        <pc:sldMkLst>
          <pc:docMk/>
          <pc:sldMk cId="2293420048" sldId="271"/>
        </pc:sldMkLst>
        <pc:picChg chg="add mod">
          <ac:chgData name="Jin MiKang" userId="6a263c56821d2111" providerId="LiveId" clId="{58B338F1-2666-4F06-ACD7-5A955603704F}" dt="2020-11-18T22:56:03.415" v="833"/>
          <ac:picMkLst>
            <pc:docMk/>
            <pc:sldMk cId="2293420048" sldId="271"/>
            <ac:picMk id="3" creationId="{08D1437A-B06A-474E-BCCF-FD707FE9330C}"/>
          </ac:picMkLst>
        </pc:picChg>
      </pc:sldChg>
      <pc:sldChg chg="addSp delSp modSp">
        <pc:chgData name="Jin MiKang" userId="6a263c56821d2111" providerId="LiveId" clId="{58B338F1-2666-4F06-ACD7-5A955603704F}" dt="2020-11-18T23:32:42.821" v="852"/>
        <pc:sldMkLst>
          <pc:docMk/>
          <pc:sldMk cId="450926471" sldId="273"/>
        </pc:sldMkLst>
        <pc:picChg chg="add del mod">
          <ac:chgData name="Jin MiKang" userId="6a263c56821d2111" providerId="LiveId" clId="{58B338F1-2666-4F06-ACD7-5A955603704F}" dt="2020-11-18T23:32:42.821" v="852"/>
          <ac:picMkLst>
            <pc:docMk/>
            <pc:sldMk cId="450926471" sldId="273"/>
            <ac:picMk id="3" creationId="{A9EF8DD3-03BD-49CE-AF92-3EBB4904208C}"/>
          </ac:picMkLst>
        </pc:picChg>
        <pc:picChg chg="add mod">
          <ac:chgData name="Jin MiKang" userId="6a263c56821d2111" providerId="LiveId" clId="{58B338F1-2666-4F06-ACD7-5A955603704F}" dt="2020-11-18T23:32:42.821" v="852"/>
          <ac:picMkLst>
            <pc:docMk/>
            <pc:sldMk cId="450926471" sldId="273"/>
            <ac:picMk id="4" creationId="{BD0D9876-E6F7-431B-8CC9-79219E263EB0}"/>
          </ac:picMkLst>
        </pc:picChg>
      </pc:sldChg>
      <pc:sldChg chg="addSp delSp modSp">
        <pc:chgData name="Jin MiKang" userId="6a263c56821d2111" providerId="LiveId" clId="{58B338F1-2666-4F06-ACD7-5A955603704F}" dt="2020-11-18T22:57:46.874" v="834"/>
        <pc:sldMkLst>
          <pc:docMk/>
          <pc:sldMk cId="853794509" sldId="275"/>
        </pc:sldMkLst>
        <pc:picChg chg="add del mod">
          <ac:chgData name="Jin MiKang" userId="6a263c56821d2111" providerId="LiveId" clId="{58B338F1-2666-4F06-ACD7-5A955603704F}" dt="2020-11-18T22:57:46.874" v="834"/>
          <ac:picMkLst>
            <pc:docMk/>
            <pc:sldMk cId="853794509" sldId="275"/>
            <ac:picMk id="2" creationId="{7EE719A1-E61C-4807-8ABD-BA1E0A3765A1}"/>
          </ac:picMkLst>
        </pc:picChg>
        <pc:picChg chg="add mod">
          <ac:chgData name="Jin MiKang" userId="6a263c56821d2111" providerId="LiveId" clId="{58B338F1-2666-4F06-ACD7-5A955603704F}" dt="2020-11-18T22:57:46.874" v="834"/>
          <ac:picMkLst>
            <pc:docMk/>
            <pc:sldMk cId="853794509" sldId="275"/>
            <ac:picMk id="9" creationId="{10DF1A11-BA41-4EC1-90D4-30E16B1C5959}"/>
          </ac:picMkLst>
        </pc:pic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13893031" sldId="283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13893031" sldId="283"/>
            <ac:picMk id="14" creationId="{54F606AF-679D-4FA8-9ACC-30DEA2B20528}"/>
          </ac:picMkLst>
        </pc:pic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3823300215" sldId="285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3823300215" sldId="285"/>
            <ac:picMk id="16" creationId="{9A65BC4B-9F4F-4DE7-A188-06916A555D64}"/>
          </ac:picMkLst>
        </pc:pic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1786100784" sldId="286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1786100784" sldId="286"/>
            <ac:picMk id="17" creationId="{37837DC9-610F-4D2C-A309-677FC687C9E9}"/>
          </ac:picMkLst>
        </pc:picChg>
      </pc:sldChg>
      <pc:sldChg chg="addSp delSp modSp mod">
        <pc:chgData name="Jin MiKang" userId="6a263c56821d2111" providerId="LiveId" clId="{58B338F1-2666-4F06-ACD7-5A955603704F}" dt="2020-11-18T23:00:38.970" v="835"/>
        <pc:sldMkLst>
          <pc:docMk/>
          <pc:sldMk cId="2673844491" sldId="289"/>
        </pc:sldMkLst>
        <pc:spChg chg="mod">
          <ac:chgData name="Jin MiKang" userId="6a263c56821d2111" providerId="LiveId" clId="{58B338F1-2666-4F06-ACD7-5A955603704F}" dt="2020-11-18T21:06:37.378" v="726" actId="14100"/>
          <ac:spMkLst>
            <pc:docMk/>
            <pc:sldMk cId="2673844491" sldId="289"/>
            <ac:spMk id="6" creationId="{28937E4C-A574-42F0-B79E-B9545708E2F8}"/>
          </ac:spMkLst>
        </pc:spChg>
        <pc:spChg chg="mod">
          <ac:chgData name="Jin MiKang" userId="6a263c56821d2111" providerId="LiveId" clId="{58B338F1-2666-4F06-ACD7-5A955603704F}" dt="2020-11-18T21:06:41.187" v="727" actId="1076"/>
          <ac:spMkLst>
            <pc:docMk/>
            <pc:sldMk cId="2673844491" sldId="289"/>
            <ac:spMk id="43" creationId="{433756A8-990B-47E2-AA5C-E9E32D5ED16E}"/>
          </ac:spMkLst>
        </pc:spChg>
        <pc:picChg chg="add del mod">
          <ac:chgData name="Jin MiKang" userId="6a263c56821d2111" providerId="LiveId" clId="{58B338F1-2666-4F06-ACD7-5A955603704F}" dt="2020-11-18T23:00:38.970" v="835"/>
          <ac:picMkLst>
            <pc:docMk/>
            <pc:sldMk cId="2673844491" sldId="289"/>
            <ac:picMk id="5" creationId="{1BB2E1E5-12B5-4B1D-9D59-688D2B0B5A3D}"/>
          </ac:picMkLst>
        </pc:picChg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2673844491" sldId="289"/>
            <ac:picMk id="8" creationId="{F1EDC6B8-0BAF-4698-A761-C8992BE2C818}"/>
          </ac:picMkLst>
        </pc:picChg>
        <pc:cxnChg chg="mod">
          <ac:chgData name="Jin MiKang" userId="6a263c56821d2111" providerId="LiveId" clId="{58B338F1-2666-4F06-ACD7-5A955603704F}" dt="2020-11-18T21:58:24.399" v="735" actId="14100"/>
          <ac:cxnSpMkLst>
            <pc:docMk/>
            <pc:sldMk cId="2673844491" sldId="289"/>
            <ac:cxnSpMk id="21" creationId="{2284AC0D-ADFF-4B96-A642-75C9B54233A9}"/>
          </ac:cxnSpMkLst>
        </pc:cxnChg>
        <pc:cxnChg chg="mod">
          <ac:chgData name="Jin MiKang" userId="6a263c56821d2111" providerId="LiveId" clId="{58B338F1-2666-4F06-ACD7-5A955603704F}" dt="2020-11-18T21:06:48.274" v="728" actId="14100"/>
          <ac:cxnSpMkLst>
            <pc:docMk/>
            <pc:sldMk cId="2673844491" sldId="289"/>
            <ac:cxnSpMk id="26" creationId="{839ABD99-A531-43E7-9ED8-2F584DE18DAC}"/>
          </ac:cxnSpMkLst>
        </pc:cxn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2451843022" sldId="291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2451843022" sldId="291"/>
            <ac:picMk id="13" creationId="{FEAD630F-3BF9-4C1E-A91E-761CCF5F8093}"/>
          </ac:picMkLst>
        </pc:pic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3073733470" sldId="292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3073733470" sldId="292"/>
            <ac:picMk id="4" creationId="{2ED52C34-656F-4548-BE97-B85E1CF5375B}"/>
          </ac:picMkLst>
        </pc:pic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712627797" sldId="293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712627797" sldId="293"/>
            <ac:picMk id="9" creationId="{7DFE5051-B804-46EC-8F79-7D50FD4A229C}"/>
          </ac:picMkLst>
        </pc:pic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2665876758" sldId="295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2665876758" sldId="295"/>
            <ac:picMk id="7" creationId="{518B04BA-2FFE-43E6-B985-259C69109D2E}"/>
          </ac:picMkLst>
        </pc:pic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1052956544" sldId="296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1052956544" sldId="296"/>
            <ac:picMk id="4" creationId="{36B5F681-F753-4879-96D3-256E37354577}"/>
          </ac:picMkLst>
        </pc:pic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643036358" sldId="297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643036358" sldId="297"/>
            <ac:picMk id="4" creationId="{080ABC9F-92D6-463B-9B77-A39810FB1C4F}"/>
          </ac:picMkLst>
        </pc:picChg>
      </pc:sldChg>
      <pc:sldChg chg="addSp delSp modSp mod">
        <pc:chgData name="Jin MiKang" userId="6a263c56821d2111" providerId="LiveId" clId="{58B338F1-2666-4F06-ACD7-5A955603704F}" dt="2020-11-18T23:05:32.997" v="836"/>
        <pc:sldMkLst>
          <pc:docMk/>
          <pc:sldMk cId="958623880" sldId="298"/>
        </pc:sldMkLst>
        <pc:spChg chg="del mod">
          <ac:chgData name="Jin MiKang" userId="6a263c56821d2111" providerId="LiveId" clId="{58B338F1-2666-4F06-ACD7-5A955603704F}" dt="2020-11-18T17:26:58.486" v="150" actId="478"/>
          <ac:spMkLst>
            <pc:docMk/>
            <pc:sldMk cId="958623880" sldId="298"/>
            <ac:spMk id="2" creationId="{45F7E15B-B5CE-4960-935A-47EF82F9FAE3}"/>
          </ac:spMkLst>
        </pc:spChg>
        <pc:spChg chg="mod">
          <ac:chgData name="Jin MiKang" userId="6a263c56821d2111" providerId="LiveId" clId="{58B338F1-2666-4F06-ACD7-5A955603704F}" dt="2020-11-18T15:06:05.739" v="145" actId="20577"/>
          <ac:spMkLst>
            <pc:docMk/>
            <pc:sldMk cId="958623880" sldId="298"/>
            <ac:spMk id="3" creationId="{35BEE29A-5D2F-4451-9070-068BFAA5960A}"/>
          </ac:spMkLst>
        </pc:spChg>
        <pc:spChg chg="mod">
          <ac:chgData name="Jin MiKang" userId="6a263c56821d2111" providerId="LiveId" clId="{58B338F1-2666-4F06-ACD7-5A955603704F}" dt="2020-11-18T19:28:30.229" v="429" actId="20577"/>
          <ac:spMkLst>
            <pc:docMk/>
            <pc:sldMk cId="958623880" sldId="298"/>
            <ac:spMk id="5" creationId="{2A665A63-3D17-4CAB-BA73-D65C9392AAAA}"/>
          </ac:spMkLst>
        </pc:spChg>
        <pc:spChg chg="del">
          <ac:chgData name="Jin MiKang" userId="6a263c56821d2111" providerId="LiveId" clId="{58B338F1-2666-4F06-ACD7-5A955603704F}" dt="2020-11-18T13:22:11.661" v="33" actId="478"/>
          <ac:spMkLst>
            <pc:docMk/>
            <pc:sldMk cId="958623880" sldId="298"/>
            <ac:spMk id="5" creationId="{581E4051-7A2F-4443-8519-008FD0397E5F}"/>
          </ac:spMkLst>
        </pc:spChg>
        <pc:spChg chg="add del">
          <ac:chgData name="Jin MiKang" userId="6a263c56821d2111" providerId="LiveId" clId="{58B338F1-2666-4F06-ACD7-5A955603704F}" dt="2020-11-18T17:26:52.531" v="147" actId="22"/>
          <ac:spMkLst>
            <pc:docMk/>
            <pc:sldMk cId="958623880" sldId="298"/>
            <ac:spMk id="6" creationId="{939088C5-74BD-4C23-9AA0-F3429700EC2C}"/>
          </ac:spMkLst>
        </pc:spChg>
        <pc:spChg chg="add del">
          <ac:chgData name="Jin MiKang" userId="6a263c56821d2111" providerId="LiveId" clId="{58B338F1-2666-4F06-ACD7-5A955603704F}" dt="2020-11-18T17:27:00.834" v="152" actId="22"/>
          <ac:spMkLst>
            <pc:docMk/>
            <pc:sldMk cId="958623880" sldId="298"/>
            <ac:spMk id="8" creationId="{46789C4A-ECE3-4A38-8ACD-7AE3F0C61608}"/>
          </ac:spMkLst>
        </pc:spChg>
        <pc:spChg chg="add mod">
          <ac:chgData name="Jin MiKang" userId="6a263c56821d2111" providerId="LiveId" clId="{58B338F1-2666-4F06-ACD7-5A955603704F}" dt="2020-11-18T17:44:46.832" v="305" actId="20577"/>
          <ac:spMkLst>
            <pc:docMk/>
            <pc:sldMk cId="958623880" sldId="298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05:32.997" v="836"/>
          <ac:picMkLst>
            <pc:docMk/>
            <pc:sldMk cId="958623880" sldId="298"/>
            <ac:picMk id="2" creationId="{B014D853-BDE9-4BDB-84BF-3A5A416C642A}"/>
          </ac:picMkLst>
        </pc:picChg>
        <pc:picChg chg="del">
          <ac:chgData name="Jin MiKang" userId="6a263c56821d2111" providerId="LiveId" clId="{58B338F1-2666-4F06-ACD7-5A955603704F}" dt="2020-11-18T13:22:12.088" v="34" actId="478"/>
          <ac:picMkLst>
            <pc:docMk/>
            <pc:sldMk cId="958623880" sldId="298"/>
            <ac:picMk id="4" creationId="{BD5D86CC-AA5C-4E81-818B-C98BFACCBCE0}"/>
          </ac:picMkLst>
        </pc:picChg>
      </pc:sldChg>
      <pc:sldChg chg="addSp modSp add">
        <pc:chgData name="Jin MiKang" userId="6a263c56821d2111" providerId="LiveId" clId="{58B338F1-2666-4F06-ACD7-5A955603704F}" dt="2020-11-18T23:05:32.997" v="836"/>
        <pc:sldMkLst>
          <pc:docMk/>
          <pc:sldMk cId="1132052678" sldId="299"/>
        </pc:sldMkLst>
        <pc:picChg chg="add mod">
          <ac:chgData name="Jin MiKang" userId="6a263c56821d2111" providerId="LiveId" clId="{58B338F1-2666-4F06-ACD7-5A955603704F}" dt="2020-11-18T23:05:32.997" v="836"/>
          <ac:picMkLst>
            <pc:docMk/>
            <pc:sldMk cId="1132052678" sldId="299"/>
            <ac:picMk id="2" creationId="{19AF3387-AF1C-4262-8C00-0D7F95B818D9}"/>
          </ac:picMkLst>
        </pc:picChg>
      </pc:sldChg>
      <pc:sldChg chg="del">
        <pc:chgData name="Jin MiKang" userId="6a263c56821d2111" providerId="LiveId" clId="{58B338F1-2666-4F06-ACD7-5A955603704F}" dt="2020-11-18T20:55:37.923" v="722" actId="2696"/>
        <pc:sldMkLst>
          <pc:docMk/>
          <pc:sldMk cId="2259682341" sldId="299"/>
        </pc:sldMkLst>
      </pc:sldChg>
      <pc:sldChg chg="addSp modSp add">
        <pc:chgData name="Jin MiKang" userId="6a263c56821d2111" providerId="LiveId" clId="{58B338F1-2666-4F06-ACD7-5A955603704F}" dt="2020-11-18T23:05:32.997" v="836"/>
        <pc:sldMkLst>
          <pc:docMk/>
          <pc:sldMk cId="711755785" sldId="300"/>
        </pc:sldMkLst>
        <pc:picChg chg="add mod">
          <ac:chgData name="Jin MiKang" userId="6a263c56821d2111" providerId="LiveId" clId="{58B338F1-2666-4F06-ACD7-5A955603704F}" dt="2020-11-18T23:05:32.997" v="836"/>
          <ac:picMkLst>
            <pc:docMk/>
            <pc:sldMk cId="711755785" sldId="300"/>
            <ac:picMk id="2" creationId="{D9D319AB-CF2C-4382-9F18-C90E101A9990}"/>
          </ac:picMkLst>
        </pc:picChg>
      </pc:sldChg>
      <pc:sldChg chg="del">
        <pc:chgData name="Jin MiKang" userId="6a263c56821d2111" providerId="LiveId" clId="{58B338F1-2666-4F06-ACD7-5A955603704F}" dt="2020-11-18T20:55:37.923" v="722" actId="2696"/>
        <pc:sldMkLst>
          <pc:docMk/>
          <pc:sldMk cId="4071030269" sldId="300"/>
        </pc:sldMkLst>
      </pc:sldChg>
      <pc:sldChg chg="addSp delSp modSp">
        <pc:chgData name="Jin MiKang" userId="6a263c56821d2111" providerId="LiveId" clId="{58B338F1-2666-4F06-ACD7-5A955603704F}" dt="2020-11-18T23:32:51.826" v="853"/>
        <pc:sldMkLst>
          <pc:docMk/>
          <pc:sldMk cId="3643634147" sldId="301"/>
        </pc:sldMkLst>
        <pc:spChg chg="mod">
          <ac:chgData name="Jin MiKang" userId="6a263c56821d2111" providerId="LiveId" clId="{58B338F1-2666-4F06-ACD7-5A955603704F}" dt="2020-11-18T13:21:26.239" v="23"/>
          <ac:spMkLst>
            <pc:docMk/>
            <pc:sldMk cId="3643634147" sldId="301"/>
            <ac:spMk id="2" creationId="{4FA7AF1C-DFE1-47D5-9ADC-544472DF6913}"/>
          </ac:spMkLst>
        </pc:spChg>
        <pc:picChg chg="add del mod">
          <ac:chgData name="Jin MiKang" userId="6a263c56821d2111" providerId="LiveId" clId="{58B338F1-2666-4F06-ACD7-5A955603704F}" dt="2020-11-18T23:32:51.826" v="853"/>
          <ac:picMkLst>
            <pc:docMk/>
            <pc:sldMk cId="3643634147" sldId="301"/>
            <ac:picMk id="3" creationId="{C6E6DE51-1710-4B86-A12E-9DAF1654422F}"/>
          </ac:picMkLst>
        </pc:picChg>
        <pc:picChg chg="add mod">
          <ac:chgData name="Jin MiKang" userId="6a263c56821d2111" providerId="LiveId" clId="{58B338F1-2666-4F06-ACD7-5A955603704F}" dt="2020-11-18T23:32:51.826" v="853"/>
          <ac:picMkLst>
            <pc:docMk/>
            <pc:sldMk cId="3643634147" sldId="301"/>
            <ac:picMk id="4" creationId="{FC0C9A2F-159E-465E-8977-7BAC3B33E043}"/>
          </ac:picMkLst>
        </pc:picChg>
      </pc:sldChg>
      <pc:sldChg chg="addSp modSp">
        <pc:chgData name="Jin MiKang" userId="6a263c56821d2111" providerId="LiveId" clId="{58B338F1-2666-4F06-ACD7-5A955603704F}" dt="2020-11-18T23:00:38.970" v="835"/>
        <pc:sldMkLst>
          <pc:docMk/>
          <pc:sldMk cId="3511106839" sldId="302"/>
        </pc:sldMkLst>
        <pc:picChg chg="add mod">
          <ac:chgData name="Jin MiKang" userId="6a263c56821d2111" providerId="LiveId" clId="{58B338F1-2666-4F06-ACD7-5A955603704F}" dt="2020-11-18T23:00:38.970" v="835"/>
          <ac:picMkLst>
            <pc:docMk/>
            <pc:sldMk cId="3511106839" sldId="302"/>
            <ac:picMk id="16" creationId="{4478B2E4-81DD-4624-B0D3-3BB1BEA78A75}"/>
          </ac:picMkLst>
        </pc:picChg>
      </pc:sldChg>
      <pc:sldChg chg="add del">
        <pc:chgData name="Jin MiKang" userId="6a263c56821d2111" providerId="LiveId" clId="{58B338F1-2666-4F06-ACD7-5A955603704F}" dt="2020-11-18T13:19:38.956" v="1" actId="47"/>
        <pc:sldMkLst>
          <pc:docMk/>
          <pc:sldMk cId="1746531182" sldId="303"/>
        </pc:sldMkLst>
      </pc:sldChg>
      <pc:sldChg chg="addSp delSp modSp add">
        <pc:chgData name="Jin MiKang" userId="6a263c56821d2111" providerId="LiveId" clId="{58B338F1-2666-4F06-ACD7-5A955603704F}" dt="2020-11-18T23:05:32.997" v="836"/>
        <pc:sldMkLst>
          <pc:docMk/>
          <pc:sldMk cId="1997642517" sldId="303"/>
        </pc:sldMkLst>
        <pc:picChg chg="add del mod">
          <ac:chgData name="Jin MiKang" userId="6a263c56821d2111" providerId="LiveId" clId="{58B338F1-2666-4F06-ACD7-5A955603704F}" dt="2020-11-18T23:05:32.997" v="836"/>
          <ac:picMkLst>
            <pc:docMk/>
            <pc:sldMk cId="1997642517" sldId="303"/>
            <ac:picMk id="2" creationId="{B65E35E2-6AD1-4F2F-8792-20875BD03130}"/>
          </ac:picMkLst>
        </pc:picChg>
        <pc:picChg chg="add mod">
          <ac:chgData name="Jin MiKang" userId="6a263c56821d2111" providerId="LiveId" clId="{58B338F1-2666-4F06-ACD7-5A955603704F}" dt="2020-11-18T23:05:32.997" v="836"/>
          <ac:picMkLst>
            <pc:docMk/>
            <pc:sldMk cId="1997642517" sldId="303"/>
            <ac:picMk id="6" creationId="{07D99D36-A09F-4DF1-9F90-39D2116D6C91}"/>
          </ac:picMkLst>
        </pc:picChg>
      </pc:sldChg>
      <pc:sldChg chg="add del">
        <pc:chgData name="Jin MiKang" userId="6a263c56821d2111" providerId="LiveId" clId="{58B338F1-2666-4F06-ACD7-5A955603704F}" dt="2020-11-18T20:55:37.923" v="722" actId="2696"/>
        <pc:sldMkLst>
          <pc:docMk/>
          <pc:sldMk cId="2161016408" sldId="303"/>
        </pc:sldMkLst>
      </pc:sldChg>
      <pc:sldChg chg="new del">
        <pc:chgData name="Jin MiKang" userId="6a263c56821d2111" providerId="LiveId" clId="{58B338F1-2666-4F06-ACD7-5A955603704F}" dt="2020-11-18T13:19:49.524" v="3" actId="47"/>
        <pc:sldMkLst>
          <pc:docMk/>
          <pc:sldMk cId="3998548185" sldId="303"/>
        </pc:sldMkLst>
      </pc:sldChg>
      <pc:sldChg chg="addSp modSp add mod">
        <pc:chgData name="Jin MiKang" userId="6a263c56821d2111" providerId="LiveId" clId="{58B338F1-2666-4F06-ACD7-5A955603704F}" dt="2020-11-18T23:05:32.997" v="836"/>
        <pc:sldMkLst>
          <pc:docMk/>
          <pc:sldMk cId="1432126760" sldId="304"/>
        </pc:sldMkLst>
        <pc:spChg chg="mod">
          <ac:chgData name="Jin MiKang" userId="6a263c56821d2111" providerId="LiveId" clId="{58B338F1-2666-4F06-ACD7-5A955603704F}" dt="2020-11-18T17:35:54.772" v="236" actId="20577"/>
          <ac:spMkLst>
            <pc:docMk/>
            <pc:sldMk cId="1432126760" sldId="304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22:17:34.457" v="775" actId="1076"/>
          <ac:spMkLst>
            <pc:docMk/>
            <pc:sldMk cId="1432126760" sldId="304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05:32.997" v="836"/>
          <ac:picMkLst>
            <pc:docMk/>
            <pc:sldMk cId="1432126760" sldId="304"/>
            <ac:picMk id="2" creationId="{46208D80-5EEA-4D62-ADDB-9462742F566F}"/>
          </ac:picMkLst>
        </pc:picChg>
      </pc:sldChg>
      <pc:sldChg chg="new del">
        <pc:chgData name="Jin MiKang" userId="6a263c56821d2111" providerId="LiveId" clId="{58B338F1-2666-4F06-ACD7-5A955603704F}" dt="2020-11-18T13:59:37.834" v="144" actId="47"/>
        <pc:sldMkLst>
          <pc:docMk/>
          <pc:sldMk cId="2325125404" sldId="304"/>
        </pc:sldMkLst>
      </pc:sldChg>
      <pc:sldChg chg="del">
        <pc:chgData name="Jin MiKang" userId="6a263c56821d2111" providerId="LiveId" clId="{58B338F1-2666-4F06-ACD7-5A955603704F}" dt="2020-11-18T17:28:36.621" v="159" actId="47"/>
        <pc:sldMkLst>
          <pc:docMk/>
          <pc:sldMk cId="2509862714" sldId="304"/>
        </pc:sldMkLst>
      </pc:sldChg>
      <pc:sldChg chg="del">
        <pc:chgData name="Jin MiKang" userId="6a263c56821d2111" providerId="LiveId" clId="{58B338F1-2666-4F06-ACD7-5A955603704F}" dt="2020-11-18T17:28:36.621" v="159" actId="47"/>
        <pc:sldMkLst>
          <pc:docMk/>
          <pc:sldMk cId="221110243" sldId="305"/>
        </pc:sldMkLst>
      </pc:sldChg>
      <pc:sldChg chg="add del">
        <pc:chgData name="Jin MiKang" userId="6a263c56821d2111" providerId="LiveId" clId="{58B338F1-2666-4F06-ACD7-5A955603704F}" dt="2020-11-18T17:35:31.555" v="228" actId="47"/>
        <pc:sldMkLst>
          <pc:docMk/>
          <pc:sldMk cId="377203832" sldId="305"/>
        </pc:sldMkLst>
      </pc:sldChg>
      <pc:sldChg chg="del">
        <pc:chgData name="Jin MiKang" userId="6a263c56821d2111" providerId="LiveId" clId="{58B338F1-2666-4F06-ACD7-5A955603704F}" dt="2020-11-18T17:28:36.621" v="159" actId="47"/>
        <pc:sldMkLst>
          <pc:docMk/>
          <pc:sldMk cId="1752466329" sldId="306"/>
        </pc:sldMkLst>
      </pc:sldChg>
      <pc:sldChg chg="addSp modSp add mod">
        <pc:chgData name="Jin MiKang" userId="6a263c56821d2111" providerId="LiveId" clId="{58B338F1-2666-4F06-ACD7-5A955603704F}" dt="2020-11-18T23:05:32.997" v="836"/>
        <pc:sldMkLst>
          <pc:docMk/>
          <pc:sldMk cId="4191797134" sldId="306"/>
        </pc:sldMkLst>
        <pc:spChg chg="mod">
          <ac:chgData name="Jin MiKang" userId="6a263c56821d2111" providerId="LiveId" clId="{58B338F1-2666-4F06-ACD7-5A955603704F}" dt="2020-11-18T17:35:59.844" v="240" actId="20577"/>
          <ac:spMkLst>
            <pc:docMk/>
            <pc:sldMk cId="4191797134" sldId="306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21:58:29.218" v="739" actId="20577"/>
          <ac:spMkLst>
            <pc:docMk/>
            <pc:sldMk cId="4191797134" sldId="306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05:32.997" v="836"/>
          <ac:picMkLst>
            <pc:docMk/>
            <pc:sldMk cId="4191797134" sldId="306"/>
            <ac:picMk id="2" creationId="{5426E933-C97A-42DE-AD6A-70DA22088D1C}"/>
          </ac:picMkLst>
        </pc:picChg>
      </pc:sldChg>
      <pc:sldChg chg="del">
        <pc:chgData name="Jin MiKang" userId="6a263c56821d2111" providerId="LiveId" clId="{58B338F1-2666-4F06-ACD7-5A955603704F}" dt="2020-11-18T17:28:36.621" v="159" actId="47"/>
        <pc:sldMkLst>
          <pc:docMk/>
          <pc:sldMk cId="3476075525" sldId="307"/>
        </pc:sldMkLst>
      </pc:sldChg>
      <pc:sldChg chg="addSp delSp modSp add mod">
        <pc:chgData name="Jin MiKang" userId="6a263c56821d2111" providerId="LiveId" clId="{58B338F1-2666-4F06-ACD7-5A955603704F}" dt="2020-11-18T23:07:56.866" v="837"/>
        <pc:sldMkLst>
          <pc:docMk/>
          <pc:sldMk cId="3514416986" sldId="307"/>
        </pc:sldMkLst>
        <pc:spChg chg="mod">
          <ac:chgData name="Jin MiKang" userId="6a263c56821d2111" providerId="LiveId" clId="{58B338F1-2666-4F06-ACD7-5A955603704F}" dt="2020-11-18T17:36:05.357" v="244" actId="20577"/>
          <ac:spMkLst>
            <pc:docMk/>
            <pc:sldMk cId="3514416986" sldId="307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19:07:04.480" v="386" actId="20577"/>
          <ac:spMkLst>
            <pc:docMk/>
            <pc:sldMk cId="3514416986" sldId="307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07:56.866" v="837"/>
          <ac:picMkLst>
            <pc:docMk/>
            <pc:sldMk cId="3514416986" sldId="307"/>
            <ac:picMk id="2" creationId="{1CF36F31-2E55-44F5-A199-FF752A14CA56}"/>
          </ac:picMkLst>
        </pc:picChg>
        <pc:picChg chg="add mod">
          <ac:chgData name="Jin MiKang" userId="6a263c56821d2111" providerId="LiveId" clId="{58B338F1-2666-4F06-ACD7-5A955603704F}" dt="2020-11-18T23:07:56.866" v="837"/>
          <ac:picMkLst>
            <pc:docMk/>
            <pc:sldMk cId="3514416986" sldId="307"/>
            <ac:picMk id="4" creationId="{E7F378B1-FE21-41F9-B354-4E83BB5CFAFB}"/>
          </ac:picMkLst>
        </pc:picChg>
      </pc:sldChg>
      <pc:sldChg chg="addSp modSp add mod">
        <pc:chgData name="Jin MiKang" userId="6a263c56821d2111" providerId="LiveId" clId="{58B338F1-2666-4F06-ACD7-5A955603704F}" dt="2020-11-18T23:07:56.866" v="837"/>
        <pc:sldMkLst>
          <pc:docMk/>
          <pc:sldMk cId="793479918" sldId="308"/>
        </pc:sldMkLst>
        <pc:spChg chg="mod">
          <ac:chgData name="Jin MiKang" userId="6a263c56821d2111" providerId="LiveId" clId="{58B338F1-2666-4F06-ACD7-5A955603704F}" dt="2020-11-18T17:36:13.192" v="248" actId="20577"/>
          <ac:spMkLst>
            <pc:docMk/>
            <pc:sldMk cId="793479918" sldId="308"/>
            <ac:spMk id="5" creationId="{2A665A63-3D17-4CAB-BA73-D65C9392AAAA}"/>
          </ac:spMkLst>
        </pc:spChg>
        <pc:spChg chg="add mod">
          <ac:chgData name="Jin MiKang" userId="6a263c56821d2111" providerId="LiveId" clId="{58B338F1-2666-4F06-ACD7-5A955603704F}" dt="2020-11-18T17:38:19.222" v="270" actId="1076"/>
          <ac:spMkLst>
            <pc:docMk/>
            <pc:sldMk cId="793479918" sldId="308"/>
            <ac:spMk id="6" creationId="{A12762BD-2BF6-43C1-82F6-9CBDF9EEE8F2}"/>
          </ac:spMkLst>
        </pc:spChg>
        <pc:spChg chg="mod">
          <ac:chgData name="Jin MiKang" userId="6a263c56821d2111" providerId="LiveId" clId="{58B338F1-2666-4F06-ACD7-5A955603704F}" dt="2020-11-18T17:37:29.688" v="260" actId="14100"/>
          <ac:spMkLst>
            <pc:docMk/>
            <pc:sldMk cId="793479918" sldId="308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07:56.866" v="837"/>
          <ac:picMkLst>
            <pc:docMk/>
            <pc:sldMk cId="793479918" sldId="308"/>
            <ac:picMk id="2" creationId="{1675CAF2-688E-4D55-8C2E-14AE5C29422B}"/>
          </ac:picMkLst>
        </pc:picChg>
      </pc:sldChg>
      <pc:sldChg chg="del">
        <pc:chgData name="Jin MiKang" userId="6a263c56821d2111" providerId="LiveId" clId="{58B338F1-2666-4F06-ACD7-5A955603704F}" dt="2020-11-18T17:28:36.621" v="159" actId="47"/>
        <pc:sldMkLst>
          <pc:docMk/>
          <pc:sldMk cId="1359387203" sldId="308"/>
        </pc:sldMkLst>
      </pc:sldChg>
      <pc:sldChg chg="addSp delSp modSp add mod">
        <pc:chgData name="Jin MiKang" userId="6a263c56821d2111" providerId="LiveId" clId="{58B338F1-2666-4F06-ACD7-5A955603704F}" dt="2020-11-18T23:11:39.088" v="839"/>
        <pc:sldMkLst>
          <pc:docMk/>
          <pc:sldMk cId="592536979" sldId="309"/>
        </pc:sldMkLst>
        <pc:spChg chg="mod">
          <ac:chgData name="Jin MiKang" userId="6a263c56821d2111" providerId="LiveId" clId="{58B338F1-2666-4F06-ACD7-5A955603704F}" dt="2020-11-18T17:43:15.422" v="299" actId="20577"/>
          <ac:spMkLst>
            <pc:docMk/>
            <pc:sldMk cId="592536979" sldId="309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17:49:13.304" v="309" actId="20577"/>
          <ac:spMkLst>
            <pc:docMk/>
            <pc:sldMk cId="592536979" sldId="309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08:26.091" v="838"/>
          <ac:picMkLst>
            <pc:docMk/>
            <pc:sldMk cId="592536979" sldId="309"/>
            <ac:picMk id="2" creationId="{C529CFB0-D55C-4728-94B0-7ACCC07FB8E0}"/>
          </ac:picMkLst>
        </pc:picChg>
        <pc:picChg chg="add del mod">
          <ac:chgData name="Jin MiKang" userId="6a263c56821d2111" providerId="LiveId" clId="{58B338F1-2666-4F06-ACD7-5A955603704F}" dt="2020-11-18T23:11:39.088" v="839"/>
          <ac:picMkLst>
            <pc:docMk/>
            <pc:sldMk cId="592536979" sldId="309"/>
            <ac:picMk id="4" creationId="{5E9F6D21-A384-40C5-9266-7EAFDE5803B3}"/>
          </ac:picMkLst>
        </pc:picChg>
        <pc:picChg chg="add mod">
          <ac:chgData name="Jin MiKang" userId="6a263c56821d2111" providerId="LiveId" clId="{58B338F1-2666-4F06-ACD7-5A955603704F}" dt="2020-11-18T23:11:39.088" v="839"/>
          <ac:picMkLst>
            <pc:docMk/>
            <pc:sldMk cId="592536979" sldId="309"/>
            <ac:picMk id="6" creationId="{028FEAB7-44F4-4DB6-9DF2-BAA828E54A0D}"/>
          </ac:picMkLst>
        </pc:picChg>
      </pc:sldChg>
      <pc:sldChg chg="addSp delSp modSp add mod">
        <pc:chgData name="Jin MiKang" userId="6a263c56821d2111" providerId="LiveId" clId="{58B338F1-2666-4F06-ACD7-5A955603704F}" dt="2020-11-18T23:11:39.088" v="839"/>
        <pc:sldMkLst>
          <pc:docMk/>
          <pc:sldMk cId="1677308123" sldId="310"/>
        </pc:sldMkLst>
        <pc:spChg chg="mod">
          <ac:chgData name="Jin MiKang" userId="6a263c56821d2111" providerId="LiveId" clId="{58B338F1-2666-4F06-ACD7-5A955603704F}" dt="2020-11-18T17:50:29.059" v="319" actId="20577"/>
          <ac:spMkLst>
            <pc:docMk/>
            <pc:sldMk cId="1677308123" sldId="310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17:50:09.261" v="315" actId="20577"/>
          <ac:spMkLst>
            <pc:docMk/>
            <pc:sldMk cId="1677308123" sldId="310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11:39.088" v="839"/>
          <ac:picMkLst>
            <pc:docMk/>
            <pc:sldMk cId="1677308123" sldId="310"/>
            <ac:picMk id="2" creationId="{CE4BB315-2698-4444-9E65-2E34983739FC}"/>
          </ac:picMkLst>
        </pc:picChg>
        <pc:picChg chg="add mod">
          <ac:chgData name="Jin MiKang" userId="6a263c56821d2111" providerId="LiveId" clId="{58B338F1-2666-4F06-ACD7-5A955603704F}" dt="2020-11-18T23:11:39.088" v="839"/>
          <ac:picMkLst>
            <pc:docMk/>
            <pc:sldMk cId="1677308123" sldId="310"/>
            <ac:picMk id="4" creationId="{E406D633-B16E-423D-83FA-8FC58BEEF020}"/>
          </ac:picMkLst>
        </pc:picChg>
      </pc:sldChg>
      <pc:sldChg chg="addSp delSp modSp add mod modAnim">
        <pc:chgData name="Jin MiKang" userId="6a263c56821d2111" providerId="LiveId" clId="{58B338F1-2666-4F06-ACD7-5A955603704F}" dt="2020-11-18T23:11:39.088" v="839"/>
        <pc:sldMkLst>
          <pc:docMk/>
          <pc:sldMk cId="253696926" sldId="311"/>
        </pc:sldMkLst>
        <pc:spChg chg="mod">
          <ac:chgData name="Jin MiKang" userId="6a263c56821d2111" providerId="LiveId" clId="{58B338F1-2666-4F06-ACD7-5A955603704F}" dt="2020-11-18T17:55:13.179" v="367" actId="20577"/>
          <ac:spMkLst>
            <pc:docMk/>
            <pc:sldMk cId="253696926" sldId="311"/>
            <ac:spMk id="5" creationId="{2A665A63-3D17-4CAB-BA73-D65C9392AAAA}"/>
          </ac:spMkLst>
        </pc:spChg>
        <pc:spChg chg="add del">
          <ac:chgData name="Jin MiKang" userId="6a263c56821d2111" providerId="LiveId" clId="{58B338F1-2666-4F06-ACD7-5A955603704F}" dt="2020-11-18T22:20:43.405" v="790" actId="22"/>
          <ac:spMkLst>
            <pc:docMk/>
            <pc:sldMk cId="253696926" sldId="311"/>
            <ac:spMk id="6" creationId="{FB1E9D59-02D3-4B2E-9CE0-95527F09D873}"/>
          </ac:spMkLst>
        </pc:spChg>
        <pc:spChg chg="add mod">
          <ac:chgData name="Jin MiKang" userId="6a263c56821d2111" providerId="LiveId" clId="{58B338F1-2666-4F06-ACD7-5A955603704F}" dt="2020-11-18T22:22:04.496" v="828" actId="1076"/>
          <ac:spMkLst>
            <pc:docMk/>
            <pc:sldMk cId="253696926" sldId="311"/>
            <ac:spMk id="7" creationId="{F3D7B02E-7AA3-4EAA-B68E-CB41F0198713}"/>
          </ac:spMkLst>
        </pc:spChg>
        <pc:spChg chg="add del mod">
          <ac:chgData name="Jin MiKang" userId="6a263c56821d2111" providerId="LiveId" clId="{58B338F1-2666-4F06-ACD7-5A955603704F}" dt="2020-11-18T22:21:00.158" v="793"/>
          <ac:spMkLst>
            <pc:docMk/>
            <pc:sldMk cId="253696926" sldId="311"/>
            <ac:spMk id="8" creationId="{6B95BEFD-C01C-4E23-8050-F21401E0E528}"/>
          </ac:spMkLst>
        </pc:spChg>
        <pc:spChg chg="mod">
          <ac:chgData name="Jin MiKang" userId="6a263c56821d2111" providerId="LiveId" clId="{58B338F1-2666-4F06-ACD7-5A955603704F}" dt="2020-11-18T17:53:47.186" v="351" actId="20577"/>
          <ac:spMkLst>
            <pc:docMk/>
            <pc:sldMk cId="253696926" sldId="311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11:39.088" v="839"/>
          <ac:picMkLst>
            <pc:docMk/>
            <pc:sldMk cId="253696926" sldId="311"/>
            <ac:picMk id="4" creationId="{521A1E70-985E-40F8-94E6-5B3A6F7CC7F9}"/>
          </ac:picMkLst>
        </pc:picChg>
      </pc:sldChg>
      <pc:sldChg chg="addSp modSp add mod">
        <pc:chgData name="Jin MiKang" userId="6a263c56821d2111" providerId="LiveId" clId="{58B338F1-2666-4F06-ACD7-5A955603704F}" dt="2020-11-18T23:11:39.088" v="839"/>
        <pc:sldMkLst>
          <pc:docMk/>
          <pc:sldMk cId="1871262182" sldId="312"/>
        </pc:sldMkLst>
        <pc:spChg chg="mod">
          <ac:chgData name="Jin MiKang" userId="6a263c56821d2111" providerId="LiveId" clId="{58B338F1-2666-4F06-ACD7-5A955603704F}" dt="2020-11-18T17:56:16.297" v="383" actId="20577"/>
          <ac:spMkLst>
            <pc:docMk/>
            <pc:sldMk cId="1871262182" sldId="312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17:55:48.569" v="373"/>
          <ac:spMkLst>
            <pc:docMk/>
            <pc:sldMk cId="1871262182" sldId="312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11:39.088" v="839"/>
          <ac:picMkLst>
            <pc:docMk/>
            <pc:sldMk cId="1871262182" sldId="312"/>
            <ac:picMk id="2" creationId="{DCBBD64C-7EDD-48C9-9296-6C3245C04AA7}"/>
          </ac:picMkLst>
        </pc:picChg>
      </pc:sldChg>
      <pc:sldChg chg="addSp delSp modSp add mod">
        <pc:chgData name="Jin MiKang" userId="6a263c56821d2111" providerId="LiveId" clId="{58B338F1-2666-4F06-ACD7-5A955603704F}" dt="2020-11-18T23:18:37.574" v="846"/>
        <pc:sldMkLst>
          <pc:docMk/>
          <pc:sldMk cId="2717883478" sldId="313"/>
        </pc:sldMkLst>
        <pc:spChg chg="mod">
          <ac:chgData name="Jin MiKang" userId="6a263c56821d2111" providerId="LiveId" clId="{58B338F1-2666-4F06-ACD7-5A955603704F}" dt="2020-11-18T19:28:18.899" v="423"/>
          <ac:spMkLst>
            <pc:docMk/>
            <pc:sldMk cId="2717883478" sldId="313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19:31:58.333" v="447" actId="20577"/>
          <ac:spMkLst>
            <pc:docMk/>
            <pc:sldMk cId="2717883478" sldId="313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17:06.632" v="845"/>
          <ac:picMkLst>
            <pc:docMk/>
            <pc:sldMk cId="2717883478" sldId="313"/>
            <ac:picMk id="2" creationId="{3F7DB937-F491-416D-AB8D-58E4DE909E7B}"/>
          </ac:picMkLst>
        </pc:picChg>
        <pc:picChg chg="add del mod">
          <ac:chgData name="Jin MiKang" userId="6a263c56821d2111" providerId="LiveId" clId="{58B338F1-2666-4F06-ACD7-5A955603704F}" dt="2020-11-18T23:18:37.574" v="846"/>
          <ac:picMkLst>
            <pc:docMk/>
            <pc:sldMk cId="2717883478" sldId="313"/>
            <ac:picMk id="4" creationId="{FB1F9A81-D7A5-418F-BC3B-7D49EC9B1DF1}"/>
          </ac:picMkLst>
        </pc:picChg>
        <pc:picChg chg="add mod">
          <ac:chgData name="Jin MiKang" userId="6a263c56821d2111" providerId="LiveId" clId="{58B338F1-2666-4F06-ACD7-5A955603704F}" dt="2020-11-18T23:18:37.574" v="846"/>
          <ac:picMkLst>
            <pc:docMk/>
            <pc:sldMk cId="2717883478" sldId="313"/>
            <ac:picMk id="6" creationId="{E3046456-5F55-4BFC-BE1F-11E9CD73403A}"/>
          </ac:picMkLst>
        </pc:picChg>
      </pc:sldChg>
      <pc:sldChg chg="addSp delSp modSp add mod modAnim">
        <pc:chgData name="Jin MiKang" userId="6a263c56821d2111" providerId="LiveId" clId="{58B338F1-2666-4F06-ACD7-5A955603704F}" dt="2020-11-18T23:20:45.153" v="847"/>
        <pc:sldMkLst>
          <pc:docMk/>
          <pc:sldMk cId="817199167" sldId="314"/>
        </pc:sldMkLst>
        <pc:spChg chg="add mod">
          <ac:chgData name="Jin MiKang" userId="6a263c56821d2111" providerId="LiveId" clId="{58B338F1-2666-4F06-ACD7-5A955603704F}" dt="2020-11-18T19:39:03.869" v="550" actId="1076"/>
          <ac:spMkLst>
            <pc:docMk/>
            <pc:sldMk cId="817199167" sldId="314"/>
            <ac:spMk id="2" creationId="{238FEFF6-8EF9-422D-A623-056D2AB78D8B}"/>
          </ac:spMkLst>
        </pc:spChg>
        <pc:spChg chg="mod">
          <ac:chgData name="Jin MiKang" userId="6a263c56821d2111" providerId="LiveId" clId="{58B338F1-2666-4F06-ACD7-5A955603704F}" dt="2020-11-18T19:48:47.882" v="613" actId="20577"/>
          <ac:spMkLst>
            <pc:docMk/>
            <pc:sldMk cId="817199167" sldId="314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19:34:57.768" v="459" actId="20577"/>
          <ac:spMkLst>
            <pc:docMk/>
            <pc:sldMk cId="817199167" sldId="314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20:45.153" v="847"/>
          <ac:picMkLst>
            <pc:docMk/>
            <pc:sldMk cId="817199167" sldId="314"/>
            <ac:picMk id="4" creationId="{42ABA2A7-B552-49FE-B6EB-31AC3EB9810B}"/>
          </ac:picMkLst>
        </pc:picChg>
        <pc:picChg chg="add mod">
          <ac:chgData name="Jin MiKang" userId="6a263c56821d2111" providerId="LiveId" clId="{58B338F1-2666-4F06-ACD7-5A955603704F}" dt="2020-11-18T23:20:45.153" v="847"/>
          <ac:picMkLst>
            <pc:docMk/>
            <pc:sldMk cId="817199167" sldId="314"/>
            <ac:picMk id="6" creationId="{72AB2816-2CBA-44C9-8BFB-7381310BFD41}"/>
          </ac:picMkLst>
        </pc:picChg>
      </pc:sldChg>
      <pc:sldChg chg="add del">
        <pc:chgData name="Jin MiKang" userId="6a263c56821d2111" providerId="LiveId" clId="{58B338F1-2666-4F06-ACD7-5A955603704F}" dt="2020-11-18T19:28:44.037" v="430" actId="47"/>
        <pc:sldMkLst>
          <pc:docMk/>
          <pc:sldMk cId="2148520690" sldId="314"/>
        </pc:sldMkLst>
      </pc:sldChg>
      <pc:sldChg chg="add del">
        <pc:chgData name="Jin MiKang" userId="6a263c56821d2111" providerId="LiveId" clId="{58B338F1-2666-4F06-ACD7-5A955603704F}" dt="2020-11-18T19:28:44.037" v="430" actId="47"/>
        <pc:sldMkLst>
          <pc:docMk/>
          <pc:sldMk cId="35277181" sldId="315"/>
        </pc:sldMkLst>
      </pc:sldChg>
      <pc:sldChg chg="addSp modSp add mod">
        <pc:chgData name="Jin MiKang" userId="6a263c56821d2111" providerId="LiveId" clId="{58B338F1-2666-4F06-ACD7-5A955603704F}" dt="2020-11-18T23:20:45.153" v="847"/>
        <pc:sldMkLst>
          <pc:docMk/>
          <pc:sldMk cId="3192401936" sldId="315"/>
        </pc:sldMkLst>
        <pc:spChg chg="mod">
          <ac:chgData name="Jin MiKang" userId="6a263c56821d2111" providerId="LiveId" clId="{58B338F1-2666-4F06-ACD7-5A955603704F}" dt="2020-11-18T19:48:53.177" v="620" actId="20577"/>
          <ac:spMkLst>
            <pc:docMk/>
            <pc:sldMk cId="3192401936" sldId="315"/>
            <ac:spMk id="5" creationId="{2A665A63-3D17-4CAB-BA73-D65C9392AAAA}"/>
          </ac:spMkLst>
        </pc:spChg>
        <pc:spChg chg="add mod">
          <ac:chgData name="Jin MiKang" userId="6a263c56821d2111" providerId="LiveId" clId="{58B338F1-2666-4F06-ACD7-5A955603704F}" dt="2020-11-18T19:45:10.611" v="598" actId="1076"/>
          <ac:spMkLst>
            <pc:docMk/>
            <pc:sldMk cId="3192401936" sldId="315"/>
            <ac:spMk id="6" creationId="{F96214D1-24FC-4D8B-9983-B9E9AF871F05}"/>
          </ac:spMkLst>
        </pc:spChg>
        <pc:spChg chg="mod">
          <ac:chgData name="Jin MiKang" userId="6a263c56821d2111" providerId="LiveId" clId="{58B338F1-2666-4F06-ACD7-5A955603704F}" dt="2020-11-18T19:44:28.179" v="592" actId="14100"/>
          <ac:spMkLst>
            <pc:docMk/>
            <pc:sldMk cId="3192401936" sldId="315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20:45.153" v="847"/>
          <ac:picMkLst>
            <pc:docMk/>
            <pc:sldMk cId="3192401936" sldId="315"/>
            <ac:picMk id="2" creationId="{6CD7805B-7D8D-40EB-8976-A3CC91D9533A}"/>
          </ac:picMkLst>
        </pc:picChg>
      </pc:sldChg>
      <pc:sldChg chg="add del">
        <pc:chgData name="Jin MiKang" userId="6a263c56821d2111" providerId="LiveId" clId="{58B338F1-2666-4F06-ACD7-5A955603704F}" dt="2020-11-18T19:28:44.037" v="430" actId="47"/>
        <pc:sldMkLst>
          <pc:docMk/>
          <pc:sldMk cId="1206736393" sldId="316"/>
        </pc:sldMkLst>
      </pc:sldChg>
      <pc:sldChg chg="addSp delSp modSp add mod">
        <pc:chgData name="Jin MiKang" userId="6a263c56821d2111" providerId="LiveId" clId="{58B338F1-2666-4F06-ACD7-5A955603704F}" dt="2020-11-18T23:21:39.858" v="848"/>
        <pc:sldMkLst>
          <pc:docMk/>
          <pc:sldMk cId="2821773019" sldId="316"/>
        </pc:sldMkLst>
        <pc:spChg chg="mod">
          <ac:chgData name="Jin MiKang" userId="6a263c56821d2111" providerId="LiveId" clId="{58B338F1-2666-4F06-ACD7-5A955603704F}" dt="2020-11-18T19:48:58.335" v="627" actId="20577"/>
          <ac:spMkLst>
            <pc:docMk/>
            <pc:sldMk cId="2821773019" sldId="316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19:47:57.267" v="606" actId="20577"/>
          <ac:spMkLst>
            <pc:docMk/>
            <pc:sldMk cId="2821773019" sldId="316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21:39.858" v="848"/>
          <ac:picMkLst>
            <pc:docMk/>
            <pc:sldMk cId="2821773019" sldId="316"/>
            <ac:picMk id="2" creationId="{AD9A537E-B108-483F-9A98-54DA0B68968D}"/>
          </ac:picMkLst>
        </pc:picChg>
        <pc:picChg chg="add mod">
          <ac:chgData name="Jin MiKang" userId="6a263c56821d2111" providerId="LiveId" clId="{58B338F1-2666-4F06-ACD7-5A955603704F}" dt="2020-11-18T23:21:39.858" v="848"/>
          <ac:picMkLst>
            <pc:docMk/>
            <pc:sldMk cId="2821773019" sldId="316"/>
            <ac:picMk id="4" creationId="{BD511A56-C6BB-4D89-AE48-6D9425C5C0AD}"/>
          </ac:picMkLst>
        </pc:picChg>
      </pc:sldChg>
      <pc:sldChg chg="add del">
        <pc:chgData name="Jin MiKang" userId="6a263c56821d2111" providerId="LiveId" clId="{58B338F1-2666-4F06-ACD7-5A955603704F}" dt="2020-11-18T19:28:44.037" v="430" actId="47"/>
        <pc:sldMkLst>
          <pc:docMk/>
          <pc:sldMk cId="2194886216" sldId="317"/>
        </pc:sldMkLst>
      </pc:sldChg>
      <pc:sldChg chg="addSp delSp modSp add mod">
        <pc:chgData name="Jin MiKang" userId="6a263c56821d2111" providerId="LiveId" clId="{58B338F1-2666-4F06-ACD7-5A955603704F}" dt="2020-11-18T23:28:23.909" v="850"/>
        <pc:sldMkLst>
          <pc:docMk/>
          <pc:sldMk cId="2926002041" sldId="317"/>
        </pc:sldMkLst>
        <pc:spChg chg="mod">
          <ac:chgData name="Jin MiKang" userId="6a263c56821d2111" providerId="LiveId" clId="{58B338F1-2666-4F06-ACD7-5A955603704F}" dt="2020-11-18T19:49:40.041" v="642" actId="20577"/>
          <ac:spMkLst>
            <pc:docMk/>
            <pc:sldMk cId="2926002041" sldId="317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19:51:53.953" v="655" actId="20577"/>
          <ac:spMkLst>
            <pc:docMk/>
            <pc:sldMk cId="2926002041" sldId="317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23:50.425" v="849"/>
          <ac:picMkLst>
            <pc:docMk/>
            <pc:sldMk cId="2926002041" sldId="317"/>
            <ac:picMk id="2" creationId="{72437B51-78AB-404E-923F-1F65573B713B}"/>
          </ac:picMkLst>
        </pc:picChg>
        <pc:picChg chg="add del mod">
          <ac:chgData name="Jin MiKang" userId="6a263c56821d2111" providerId="LiveId" clId="{58B338F1-2666-4F06-ACD7-5A955603704F}" dt="2020-11-18T23:28:23.909" v="850"/>
          <ac:picMkLst>
            <pc:docMk/>
            <pc:sldMk cId="2926002041" sldId="317"/>
            <ac:picMk id="4" creationId="{AA035F98-29C6-4B60-94CB-EDE3FBA98262}"/>
          </ac:picMkLst>
        </pc:picChg>
        <pc:picChg chg="add mod">
          <ac:chgData name="Jin MiKang" userId="6a263c56821d2111" providerId="LiveId" clId="{58B338F1-2666-4F06-ACD7-5A955603704F}" dt="2020-11-18T23:28:23.909" v="850"/>
          <ac:picMkLst>
            <pc:docMk/>
            <pc:sldMk cId="2926002041" sldId="317"/>
            <ac:picMk id="6" creationId="{5B3AA339-5A28-4026-A5E7-E54E40E5B3A7}"/>
          </ac:picMkLst>
        </pc:picChg>
      </pc:sldChg>
      <pc:sldChg chg="add del">
        <pc:chgData name="Jin MiKang" userId="6a263c56821d2111" providerId="LiveId" clId="{58B338F1-2666-4F06-ACD7-5A955603704F}" dt="2020-11-18T19:28:44.037" v="430" actId="47"/>
        <pc:sldMkLst>
          <pc:docMk/>
          <pc:sldMk cId="1425476846" sldId="318"/>
        </pc:sldMkLst>
      </pc:sldChg>
      <pc:sldChg chg="add del">
        <pc:chgData name="Jin MiKang" userId="6a263c56821d2111" providerId="LiveId" clId="{58B338F1-2666-4F06-ACD7-5A955603704F}" dt="2020-11-18T19:54:32.800" v="678" actId="47"/>
        <pc:sldMkLst>
          <pc:docMk/>
          <pc:sldMk cId="3569206168" sldId="318"/>
        </pc:sldMkLst>
      </pc:sldChg>
      <pc:sldChg chg="add del">
        <pc:chgData name="Jin MiKang" userId="6a263c56821d2111" providerId="LiveId" clId="{58B338F1-2666-4F06-ACD7-5A955603704F}" dt="2020-11-18T19:28:44.037" v="430" actId="47"/>
        <pc:sldMkLst>
          <pc:docMk/>
          <pc:sldMk cId="3164948955" sldId="319"/>
        </pc:sldMkLst>
      </pc:sldChg>
      <pc:sldChg chg="addSp modSp add mod">
        <pc:chgData name="Jin MiKang" userId="6a263c56821d2111" providerId="LiveId" clId="{58B338F1-2666-4F06-ACD7-5A955603704F}" dt="2020-11-18T23:28:23.909" v="850"/>
        <pc:sldMkLst>
          <pc:docMk/>
          <pc:sldMk cId="4291911000" sldId="319"/>
        </pc:sldMkLst>
        <pc:spChg chg="mod">
          <ac:chgData name="Jin MiKang" userId="6a263c56821d2111" providerId="LiveId" clId="{58B338F1-2666-4F06-ACD7-5A955603704F}" dt="2020-11-18T20:00:48.425" v="689" actId="20577"/>
          <ac:spMkLst>
            <pc:docMk/>
            <pc:sldMk cId="4291911000" sldId="319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20:00:58.288" v="690"/>
          <ac:spMkLst>
            <pc:docMk/>
            <pc:sldMk cId="4291911000" sldId="319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28:23.909" v="850"/>
          <ac:picMkLst>
            <pc:docMk/>
            <pc:sldMk cId="4291911000" sldId="319"/>
            <ac:picMk id="2" creationId="{25CEA76D-0BDE-44D8-9195-DB27D9736287}"/>
          </ac:picMkLst>
        </pc:picChg>
      </pc:sldChg>
      <pc:sldChg chg="addSp delSp modSp add mod">
        <pc:chgData name="Jin MiKang" userId="6a263c56821d2111" providerId="LiveId" clId="{58B338F1-2666-4F06-ACD7-5A955603704F}" dt="2020-11-18T23:28:23.909" v="850"/>
        <pc:sldMkLst>
          <pc:docMk/>
          <pc:sldMk cId="192624281" sldId="320"/>
        </pc:sldMkLst>
        <pc:spChg chg="mod">
          <ac:chgData name="Jin MiKang" userId="6a263c56821d2111" providerId="LiveId" clId="{58B338F1-2666-4F06-ACD7-5A955603704F}" dt="2020-11-18T19:52:44.211" v="670" actId="20577"/>
          <ac:spMkLst>
            <pc:docMk/>
            <pc:sldMk cId="192624281" sldId="320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28:23.909" v="850"/>
          <ac:picMkLst>
            <pc:docMk/>
            <pc:sldMk cId="192624281" sldId="320"/>
            <ac:picMk id="2" creationId="{E8E84BD7-B5D9-46BD-9768-CE59D9C4080C}"/>
          </ac:picMkLst>
        </pc:picChg>
        <pc:picChg chg="add mod">
          <ac:chgData name="Jin MiKang" userId="6a263c56821d2111" providerId="LiveId" clId="{58B338F1-2666-4F06-ACD7-5A955603704F}" dt="2020-11-18T23:28:23.909" v="850"/>
          <ac:picMkLst>
            <pc:docMk/>
            <pc:sldMk cId="192624281" sldId="320"/>
            <ac:picMk id="4" creationId="{D4103A2E-C668-4931-83F3-86C55A26BCBD}"/>
          </ac:picMkLst>
        </pc:picChg>
      </pc:sldChg>
      <pc:sldChg chg="addSp modSp add mod">
        <pc:chgData name="Jin MiKang" userId="6a263c56821d2111" providerId="LiveId" clId="{58B338F1-2666-4F06-ACD7-5A955603704F}" dt="2020-11-18T23:28:23.909" v="850"/>
        <pc:sldMkLst>
          <pc:docMk/>
          <pc:sldMk cId="3733043928" sldId="321"/>
        </pc:sldMkLst>
        <pc:spChg chg="mod">
          <ac:chgData name="Jin MiKang" userId="6a263c56821d2111" providerId="LiveId" clId="{58B338F1-2666-4F06-ACD7-5A955603704F}" dt="2020-11-18T19:54:01.702" v="677"/>
          <ac:spMkLst>
            <pc:docMk/>
            <pc:sldMk cId="3733043928" sldId="321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28:23.909" v="850"/>
          <ac:picMkLst>
            <pc:docMk/>
            <pc:sldMk cId="3733043928" sldId="321"/>
            <ac:picMk id="2" creationId="{4D6AF1AE-073F-49A0-8599-302C85EAA20E}"/>
          </ac:picMkLst>
        </pc:picChg>
      </pc:sldChg>
      <pc:sldChg chg="addSp delSp modSp add mod">
        <pc:chgData name="Jin MiKang" userId="6a263c56821d2111" providerId="LiveId" clId="{58B338F1-2666-4F06-ACD7-5A955603704F}" dt="2020-11-18T23:31:20.621" v="851"/>
        <pc:sldMkLst>
          <pc:docMk/>
          <pc:sldMk cId="359449458" sldId="322"/>
        </pc:sldMkLst>
        <pc:spChg chg="mod">
          <ac:chgData name="Jin MiKang" userId="6a263c56821d2111" providerId="LiveId" clId="{58B338F1-2666-4F06-ACD7-5A955603704F}" dt="2020-11-18T20:10:45.487" v="708" actId="20577"/>
          <ac:spMkLst>
            <pc:docMk/>
            <pc:sldMk cId="359449458" sldId="322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31:20.621" v="851"/>
          <ac:picMkLst>
            <pc:docMk/>
            <pc:sldMk cId="359449458" sldId="322"/>
            <ac:picMk id="2" creationId="{591ABCB0-6DA4-4649-B53F-D4645C217F2C}"/>
          </ac:picMkLst>
        </pc:picChg>
        <pc:picChg chg="add mod">
          <ac:chgData name="Jin MiKang" userId="6a263c56821d2111" providerId="LiveId" clId="{58B338F1-2666-4F06-ACD7-5A955603704F}" dt="2020-11-18T23:31:20.621" v="851"/>
          <ac:picMkLst>
            <pc:docMk/>
            <pc:sldMk cId="359449458" sldId="322"/>
            <ac:picMk id="4" creationId="{FD12BFBB-9571-41A7-9D60-AD46F589AB17}"/>
          </ac:picMkLst>
        </pc:picChg>
      </pc:sldChg>
      <pc:sldChg chg="add del">
        <pc:chgData name="Jin MiKang" userId="6a263c56821d2111" providerId="LiveId" clId="{58B338F1-2666-4F06-ACD7-5A955603704F}" dt="2020-11-18T19:54:32.800" v="678" actId="47"/>
        <pc:sldMkLst>
          <pc:docMk/>
          <pc:sldMk cId="3740444273" sldId="322"/>
        </pc:sldMkLst>
      </pc:sldChg>
      <pc:sldChg chg="addSp modSp add mod">
        <pc:chgData name="Jin MiKang" userId="6a263c56821d2111" providerId="LiveId" clId="{58B338F1-2666-4F06-ACD7-5A955603704F}" dt="2020-11-18T23:31:20.621" v="851"/>
        <pc:sldMkLst>
          <pc:docMk/>
          <pc:sldMk cId="318233564" sldId="323"/>
        </pc:sldMkLst>
        <pc:spChg chg="mod">
          <ac:chgData name="Jin MiKang" userId="6a263c56821d2111" providerId="LiveId" clId="{58B338F1-2666-4F06-ACD7-5A955603704F}" dt="2020-11-18T20:11:18.842" v="711"/>
          <ac:spMkLst>
            <pc:docMk/>
            <pc:sldMk cId="318233564" sldId="323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31:20.621" v="851"/>
          <ac:picMkLst>
            <pc:docMk/>
            <pc:sldMk cId="318233564" sldId="323"/>
            <ac:picMk id="2" creationId="{5D08D7FD-16E8-4588-BCB7-D2066C8AE242}"/>
          </ac:picMkLst>
        </pc:picChg>
      </pc:sldChg>
      <pc:sldChg chg="add del">
        <pc:chgData name="Jin MiKang" userId="6a263c56821d2111" providerId="LiveId" clId="{58B338F1-2666-4F06-ACD7-5A955603704F}" dt="2020-11-18T19:54:32.800" v="678" actId="47"/>
        <pc:sldMkLst>
          <pc:docMk/>
          <pc:sldMk cId="2392612850" sldId="323"/>
        </pc:sldMkLst>
      </pc:sldChg>
      <pc:sldChg chg="addSp modSp add mod">
        <pc:chgData name="Jin MiKang" userId="6a263c56821d2111" providerId="LiveId" clId="{58B338F1-2666-4F06-ACD7-5A955603704F}" dt="2020-11-18T23:31:20.621" v="851"/>
        <pc:sldMkLst>
          <pc:docMk/>
          <pc:sldMk cId="3090901174" sldId="324"/>
        </pc:sldMkLst>
        <pc:spChg chg="mod">
          <ac:chgData name="Jin MiKang" userId="6a263c56821d2111" providerId="LiveId" clId="{58B338F1-2666-4F06-ACD7-5A955603704F}" dt="2020-11-18T20:11:27.326" v="712"/>
          <ac:spMkLst>
            <pc:docMk/>
            <pc:sldMk cId="3090901174" sldId="324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31:20.621" v="851"/>
          <ac:picMkLst>
            <pc:docMk/>
            <pc:sldMk cId="3090901174" sldId="324"/>
            <ac:picMk id="2" creationId="{E8173028-09B8-4E06-A6B5-1A17F029F56C}"/>
          </ac:picMkLst>
        </pc:picChg>
      </pc:sldChg>
      <pc:sldChg chg="addSp delSp modSp add mod">
        <pc:chgData name="Jin MiKang" userId="6a263c56821d2111" providerId="LiveId" clId="{58B338F1-2666-4F06-ACD7-5A955603704F}" dt="2020-11-18T23:13:09.217" v="841"/>
        <pc:sldMkLst>
          <pc:docMk/>
          <pc:sldMk cId="4021924739" sldId="325"/>
        </pc:sldMkLst>
        <pc:spChg chg="mod">
          <ac:chgData name="Jin MiKang" userId="6a263c56821d2111" providerId="LiveId" clId="{58B338F1-2666-4F06-ACD7-5A955603704F}" dt="2020-11-18T22:17:01.604" v="770" actId="20577"/>
          <ac:spMkLst>
            <pc:docMk/>
            <pc:sldMk cId="4021924739" sldId="325"/>
            <ac:spMk id="5" creationId="{2A665A63-3D17-4CAB-BA73-D65C9392AAAA}"/>
          </ac:spMkLst>
        </pc:spChg>
        <pc:spChg chg="mod">
          <ac:chgData name="Jin MiKang" userId="6a263c56821d2111" providerId="LiveId" clId="{58B338F1-2666-4F06-ACD7-5A955603704F}" dt="2020-11-18T22:17:48.867" v="776"/>
          <ac:spMkLst>
            <pc:docMk/>
            <pc:sldMk cId="4021924739" sldId="325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11:58.020" v="840"/>
          <ac:picMkLst>
            <pc:docMk/>
            <pc:sldMk cId="4021924739" sldId="325"/>
            <ac:picMk id="2" creationId="{7DCE555E-1191-4E25-9B4B-B0D690AED70D}"/>
          </ac:picMkLst>
        </pc:picChg>
        <pc:picChg chg="add del mod">
          <ac:chgData name="Jin MiKang" userId="6a263c56821d2111" providerId="LiveId" clId="{58B338F1-2666-4F06-ACD7-5A955603704F}" dt="2020-11-18T23:13:09.217" v="841"/>
          <ac:picMkLst>
            <pc:docMk/>
            <pc:sldMk cId="4021924739" sldId="325"/>
            <ac:picMk id="4" creationId="{503CF651-1D7B-451A-A631-16CE5D0AFAFC}"/>
          </ac:picMkLst>
        </pc:picChg>
        <pc:picChg chg="add mod">
          <ac:chgData name="Jin MiKang" userId="6a263c56821d2111" providerId="LiveId" clId="{58B338F1-2666-4F06-ACD7-5A955603704F}" dt="2020-11-18T23:13:09.217" v="841"/>
          <ac:picMkLst>
            <pc:docMk/>
            <pc:sldMk cId="4021924739" sldId="325"/>
            <ac:picMk id="6" creationId="{65C745C1-304C-49F1-A8A5-0C3518048C90}"/>
          </ac:picMkLst>
        </pc:picChg>
      </pc:sldChg>
      <pc:sldChg chg="addSp delSp modSp add mod">
        <pc:chgData name="Jin MiKang" userId="6a263c56821d2111" providerId="LiveId" clId="{58B338F1-2666-4F06-ACD7-5A955603704F}" dt="2020-11-18T23:14:50.118" v="843"/>
        <pc:sldMkLst>
          <pc:docMk/>
          <pc:sldMk cId="2328224857" sldId="326"/>
        </pc:sldMkLst>
        <pc:spChg chg="mod">
          <ac:chgData name="Jin MiKang" userId="6a263c56821d2111" providerId="LiveId" clId="{58B338F1-2666-4F06-ACD7-5A955603704F}" dt="2020-11-18T22:18:12.789" v="780" actId="20577"/>
          <ac:spMkLst>
            <pc:docMk/>
            <pc:sldMk cId="2328224857" sldId="326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13:24.892" v="842"/>
          <ac:picMkLst>
            <pc:docMk/>
            <pc:sldMk cId="2328224857" sldId="326"/>
            <ac:picMk id="2" creationId="{0B46A658-4C37-4B8E-AC95-D3AC506C0605}"/>
          </ac:picMkLst>
        </pc:picChg>
        <pc:picChg chg="add del mod">
          <ac:chgData name="Jin MiKang" userId="6a263c56821d2111" providerId="LiveId" clId="{58B338F1-2666-4F06-ACD7-5A955603704F}" dt="2020-11-18T23:14:50.118" v="843"/>
          <ac:picMkLst>
            <pc:docMk/>
            <pc:sldMk cId="2328224857" sldId="326"/>
            <ac:picMk id="4" creationId="{687C915F-253B-48FF-B50C-74935E67A4CB}"/>
          </ac:picMkLst>
        </pc:picChg>
        <pc:picChg chg="add mod">
          <ac:chgData name="Jin MiKang" userId="6a263c56821d2111" providerId="LiveId" clId="{58B338F1-2666-4F06-ACD7-5A955603704F}" dt="2020-11-18T23:14:50.118" v="843"/>
          <ac:picMkLst>
            <pc:docMk/>
            <pc:sldMk cId="2328224857" sldId="326"/>
            <ac:picMk id="6" creationId="{5E2D356A-281C-4FBD-BDD1-0B336EB98BFA}"/>
          </ac:picMkLst>
        </pc:picChg>
      </pc:sldChg>
      <pc:sldChg chg="addSp delSp modSp add mod">
        <pc:chgData name="Jin MiKang" userId="6a263c56821d2111" providerId="LiveId" clId="{58B338F1-2666-4F06-ACD7-5A955603704F}" dt="2020-11-18T23:15:52.757" v="844"/>
        <pc:sldMkLst>
          <pc:docMk/>
          <pc:sldMk cId="2925583900" sldId="327"/>
        </pc:sldMkLst>
        <pc:spChg chg="mod">
          <ac:chgData name="Jin MiKang" userId="6a263c56821d2111" providerId="LiveId" clId="{58B338F1-2666-4F06-ACD7-5A955603704F}" dt="2020-11-18T22:18:40.878" v="784"/>
          <ac:spMkLst>
            <pc:docMk/>
            <pc:sldMk cId="2925583900" sldId="327"/>
            <ac:spMk id="10" creationId="{FEDA58A1-CD2F-4E93-AB69-2A6D83082AB9}"/>
          </ac:spMkLst>
        </pc:spChg>
        <pc:picChg chg="add del mod">
          <ac:chgData name="Jin MiKang" userId="6a263c56821d2111" providerId="LiveId" clId="{58B338F1-2666-4F06-ACD7-5A955603704F}" dt="2020-11-18T23:15:52.757" v="844"/>
          <ac:picMkLst>
            <pc:docMk/>
            <pc:sldMk cId="2925583900" sldId="327"/>
            <ac:picMk id="2" creationId="{E2E2CC86-0BC9-485A-97E0-8359687FAA08}"/>
          </ac:picMkLst>
        </pc:picChg>
        <pc:picChg chg="add mod">
          <ac:chgData name="Jin MiKang" userId="6a263c56821d2111" providerId="LiveId" clId="{58B338F1-2666-4F06-ACD7-5A955603704F}" dt="2020-11-18T23:15:52.757" v="844"/>
          <ac:picMkLst>
            <pc:docMk/>
            <pc:sldMk cId="2925583900" sldId="327"/>
            <ac:picMk id="4" creationId="{365EF52E-D96F-4F75-A742-C6CFCB7567D1}"/>
          </ac:picMkLst>
        </pc:picChg>
      </pc:sldChg>
      <pc:sldChg chg="addSp modSp add del mod">
        <pc:chgData name="Jin MiKang" userId="6a263c56821d2111" providerId="LiveId" clId="{58B338F1-2666-4F06-ACD7-5A955603704F}" dt="2020-11-18T23:15:52.757" v="844"/>
        <pc:sldMkLst>
          <pc:docMk/>
          <pc:sldMk cId="1053901852" sldId="328"/>
        </pc:sldMkLst>
        <pc:spChg chg="mod">
          <ac:chgData name="Jin MiKang" userId="6a263c56821d2111" providerId="LiveId" clId="{58B338F1-2666-4F06-ACD7-5A955603704F}" dt="2020-11-18T22:19:24.845" v="788"/>
          <ac:spMkLst>
            <pc:docMk/>
            <pc:sldMk cId="1053901852" sldId="328"/>
            <ac:spMk id="10" creationId="{FEDA58A1-CD2F-4E93-AB69-2A6D83082AB9}"/>
          </ac:spMkLst>
        </pc:spChg>
        <pc:picChg chg="add mod">
          <ac:chgData name="Jin MiKang" userId="6a263c56821d2111" providerId="LiveId" clId="{58B338F1-2666-4F06-ACD7-5A955603704F}" dt="2020-11-18T23:15:52.757" v="844"/>
          <ac:picMkLst>
            <pc:docMk/>
            <pc:sldMk cId="1053901852" sldId="328"/>
            <ac:picMk id="2" creationId="{57A6EC87-0F7D-4872-98ED-AEEEFC3F204A}"/>
          </ac:picMkLst>
        </pc:picChg>
      </pc:sldChg>
      <pc:sldMasterChg chg="addSldLayout delSldLayout modSldLayout">
        <pc:chgData name="Jin MiKang" userId="6a263c56821d2111" providerId="LiveId" clId="{58B338F1-2666-4F06-ACD7-5A955603704F}" dt="2020-11-18T13:59:22.517" v="142"/>
        <pc:sldMasterMkLst>
          <pc:docMk/>
          <pc:sldMasterMk cId="0" sldId="2147483660"/>
        </pc:sldMasterMkLst>
        <pc:sldLayoutChg chg="addSp delSp modSp mod">
          <pc:chgData name="Jin MiKang" userId="6a263c56821d2111" providerId="LiveId" clId="{58B338F1-2666-4F06-ACD7-5A955603704F}" dt="2020-11-18T13:59:22.517" v="142"/>
          <pc:sldLayoutMkLst>
            <pc:docMk/>
            <pc:sldMasterMk cId="0" sldId="2147483660"/>
            <pc:sldLayoutMk cId="0" sldId="2147483662"/>
          </pc:sldLayoutMkLst>
          <pc:spChg chg="add del">
            <ac:chgData name="Jin MiKang" userId="6a263c56821d2111" providerId="LiveId" clId="{58B338F1-2666-4F06-ACD7-5A955603704F}" dt="2020-11-18T13:20:12.212" v="5" actId="478"/>
            <ac:spMkLst>
              <pc:docMk/>
              <pc:sldMasterMk cId="0" sldId="2147483660"/>
              <pc:sldLayoutMk cId="0" sldId="2147483662"/>
              <ac:spMk id="2" creationId="{224CFEB3-AC6A-46D9-95F3-0F9A82C0E51B}"/>
            </ac:spMkLst>
          </pc:spChg>
          <pc:spChg chg="add mod">
            <ac:chgData name="Jin MiKang" userId="6a263c56821d2111" providerId="LiveId" clId="{58B338F1-2666-4F06-ACD7-5A955603704F}" dt="2020-11-18T13:59:22.517" v="142"/>
            <ac:spMkLst>
              <pc:docMk/>
              <pc:sldMasterMk cId="0" sldId="2147483660"/>
              <pc:sldLayoutMk cId="0" sldId="2147483662"/>
              <ac:spMk id="2" creationId="{776E57C1-E355-4F00-8CC1-9EE6DE3E92E9}"/>
            </ac:spMkLst>
          </pc:spChg>
          <pc:spChg chg="add del mod">
            <ac:chgData name="Jin MiKang" userId="6a263c56821d2111" providerId="LiveId" clId="{58B338F1-2666-4F06-ACD7-5A955603704F}" dt="2020-11-18T13:20:45.530" v="11"/>
            <ac:spMkLst>
              <pc:docMk/>
              <pc:sldMasterMk cId="0" sldId="2147483660"/>
              <pc:sldLayoutMk cId="0" sldId="2147483662"/>
              <ac:spMk id="3" creationId="{AE080380-0757-4E0A-88FF-854139BC1979}"/>
            </ac:spMkLst>
          </pc:spChg>
          <pc:spChg chg="add del mod">
            <ac:chgData name="Jin MiKang" userId="6a263c56821d2111" providerId="LiveId" clId="{58B338F1-2666-4F06-ACD7-5A955603704F}" dt="2020-11-18T13:20:45.530" v="11"/>
            <ac:spMkLst>
              <pc:docMk/>
              <pc:sldMasterMk cId="0" sldId="2147483660"/>
              <pc:sldLayoutMk cId="0" sldId="2147483662"/>
              <ac:spMk id="4" creationId="{D9FEFDEC-026E-46FF-B35F-CE376D5631BC}"/>
            </ac:spMkLst>
          </pc:spChg>
          <pc:spChg chg="add del mod">
            <ac:chgData name="Jin MiKang" userId="6a263c56821d2111" providerId="LiveId" clId="{58B338F1-2666-4F06-ACD7-5A955603704F}" dt="2020-11-18T13:20:45.530" v="11"/>
            <ac:spMkLst>
              <pc:docMk/>
              <pc:sldMasterMk cId="0" sldId="2147483660"/>
              <pc:sldLayoutMk cId="0" sldId="2147483662"/>
              <ac:spMk id="5" creationId="{C774F6D3-4D58-4930-9A46-ED631A9E77FF}"/>
            </ac:spMkLst>
          </pc:spChg>
          <pc:spChg chg="add del">
            <ac:chgData name="Jin MiKang" userId="6a263c56821d2111" providerId="LiveId" clId="{58B338F1-2666-4F06-ACD7-5A955603704F}" dt="2020-11-18T13:20:53.022" v="13" actId="11529"/>
            <ac:spMkLst>
              <pc:docMk/>
              <pc:sldMasterMk cId="0" sldId="2147483660"/>
              <pc:sldLayoutMk cId="0" sldId="2147483662"/>
              <ac:spMk id="6" creationId="{33348F73-426D-4260-8C6E-F1B3E6175B28}"/>
            </ac:spMkLst>
          </pc:spChg>
          <pc:spChg chg="add del mod">
            <ac:chgData name="Jin MiKang" userId="6a263c56821d2111" providerId="LiveId" clId="{58B338F1-2666-4F06-ACD7-5A955603704F}" dt="2020-11-18T13:20:53.022" v="13" actId="11529"/>
            <ac:spMkLst>
              <pc:docMk/>
              <pc:sldMasterMk cId="0" sldId="2147483660"/>
              <pc:sldLayoutMk cId="0" sldId="2147483662"/>
              <ac:spMk id="7" creationId="{BE22F018-26AD-459C-BB83-2B8ED7BDEF1A}"/>
            </ac:spMkLst>
          </pc:spChg>
          <pc:spChg chg="add del">
            <ac:chgData name="Jin MiKang" userId="6a263c56821d2111" providerId="LiveId" clId="{58B338F1-2666-4F06-ACD7-5A955603704F}" dt="2020-11-18T13:21:08.678" v="17" actId="11529"/>
            <ac:spMkLst>
              <pc:docMk/>
              <pc:sldMasterMk cId="0" sldId="2147483660"/>
              <pc:sldLayoutMk cId="0" sldId="2147483662"/>
              <ac:spMk id="9" creationId="{A0B3B9FD-63CC-461E-AEA1-C2D44364C6B7}"/>
            </ac:spMkLst>
          </pc:spChg>
          <pc:spChg chg="add del mod">
            <ac:chgData name="Jin MiKang" userId="6a263c56821d2111" providerId="LiveId" clId="{58B338F1-2666-4F06-ACD7-5A955603704F}" dt="2020-11-18T13:21:08.678" v="17" actId="11529"/>
            <ac:spMkLst>
              <pc:docMk/>
              <pc:sldMasterMk cId="0" sldId="2147483660"/>
              <pc:sldLayoutMk cId="0" sldId="2147483662"/>
              <ac:spMk id="10" creationId="{DACA73DE-F597-4721-BDCD-0AA222951FB4}"/>
            </ac:spMkLst>
          </pc:spChg>
          <pc:spChg chg="add del mod">
            <ac:chgData name="Jin MiKang" userId="6a263c56821d2111" providerId="LiveId" clId="{58B338F1-2666-4F06-ACD7-5A955603704F}" dt="2020-11-18T13:21:32.910" v="25"/>
            <ac:spMkLst>
              <pc:docMk/>
              <pc:sldMasterMk cId="0" sldId="2147483660"/>
              <pc:sldLayoutMk cId="0" sldId="2147483662"/>
              <ac:spMk id="11" creationId="{28A97D05-0224-4ABE-9DF5-DF67F18A4503}"/>
            </ac:spMkLst>
          </pc:spChg>
          <pc:spChg chg="add del mod">
            <ac:chgData name="Jin MiKang" userId="6a263c56821d2111" providerId="LiveId" clId="{58B338F1-2666-4F06-ACD7-5A955603704F}" dt="2020-11-18T13:21:35.409" v="27"/>
            <ac:spMkLst>
              <pc:docMk/>
              <pc:sldMasterMk cId="0" sldId="2147483660"/>
              <pc:sldLayoutMk cId="0" sldId="2147483662"/>
              <ac:spMk id="18" creationId="{67CBC31C-DD98-4086-A3D7-6EB567C02121}"/>
            </ac:spMkLst>
          </pc:spChg>
          <pc:spChg chg="add del mod">
            <ac:chgData name="Jin MiKang" userId="6a263c56821d2111" providerId="LiveId" clId="{58B338F1-2666-4F06-ACD7-5A955603704F}" dt="2020-11-18T13:21:35.409" v="27"/>
            <ac:spMkLst>
              <pc:docMk/>
              <pc:sldMasterMk cId="0" sldId="2147483660"/>
              <pc:sldLayoutMk cId="0" sldId="2147483662"/>
              <ac:spMk id="19" creationId="{8C6FE9DE-C990-46FC-B8A1-DCEA80C4E2E1}"/>
            </ac:spMkLst>
          </pc:spChg>
          <pc:spChg chg="add del mod">
            <ac:chgData name="Jin MiKang" userId="6a263c56821d2111" providerId="LiveId" clId="{58B338F1-2666-4F06-ACD7-5A955603704F}" dt="2020-11-18T13:21:35.409" v="27"/>
            <ac:spMkLst>
              <pc:docMk/>
              <pc:sldMasterMk cId="0" sldId="2147483660"/>
              <pc:sldLayoutMk cId="0" sldId="2147483662"/>
              <ac:spMk id="20" creationId="{42B395AC-E438-4505-99DA-A6FC05E4A537}"/>
            </ac:spMkLst>
          </pc:spChg>
          <pc:spChg chg="add del mod">
            <ac:chgData name="Jin MiKang" userId="6a263c56821d2111" providerId="LiveId" clId="{58B338F1-2666-4F06-ACD7-5A955603704F}" dt="2020-11-18T13:21:57.196" v="29"/>
            <ac:spMkLst>
              <pc:docMk/>
              <pc:sldMasterMk cId="0" sldId="2147483660"/>
              <pc:sldLayoutMk cId="0" sldId="2147483662"/>
              <ac:spMk id="21" creationId="{0A0EE0A9-4814-452E-BC08-A93E6F16FA15}"/>
            </ac:spMkLst>
          </pc:spChg>
          <pc:spChg chg="add del mod">
            <ac:chgData name="Jin MiKang" userId="6a263c56821d2111" providerId="LiveId" clId="{58B338F1-2666-4F06-ACD7-5A955603704F}" dt="2020-11-18T13:21:58.810" v="31"/>
            <ac:spMkLst>
              <pc:docMk/>
              <pc:sldMasterMk cId="0" sldId="2147483660"/>
              <pc:sldLayoutMk cId="0" sldId="2147483662"/>
              <ac:spMk id="22" creationId="{6D889C06-0148-4DA9-8CF1-84FD99252B7C}"/>
            </ac:spMkLst>
          </pc:spChg>
        </pc:sldLayoutChg>
        <pc:sldLayoutChg chg="addSp delSp modSp mod">
          <pc:chgData name="Jin MiKang" userId="6a263c56821d2111" providerId="LiveId" clId="{58B338F1-2666-4F06-ACD7-5A955603704F}" dt="2020-11-18T13:59:07.824" v="141" actId="5793"/>
          <pc:sldLayoutMkLst>
            <pc:docMk/>
            <pc:sldMasterMk cId="0" sldId="2147483660"/>
            <pc:sldLayoutMk cId="3348986315" sldId="2147483664"/>
          </pc:sldLayoutMkLst>
          <pc:spChg chg="add del mod">
            <ac:chgData name="Jin MiKang" userId="6a263c56821d2111" providerId="LiveId" clId="{58B338F1-2666-4F06-ACD7-5A955603704F}" dt="2020-11-18T13:21:25.866" v="22"/>
            <ac:spMkLst>
              <pc:docMk/>
              <pc:sldMasterMk cId="0" sldId="2147483660"/>
              <pc:sldLayoutMk cId="3348986315" sldId="2147483664"/>
              <ac:spMk id="2" creationId="{1EEC2EFD-ABDA-46F9-B7CE-59F880321959}"/>
            </ac:spMkLst>
          </pc:spChg>
          <pc:spChg chg="add del mod">
            <ac:chgData name="Jin MiKang" userId="6a263c56821d2111" providerId="LiveId" clId="{58B338F1-2666-4F06-ACD7-5A955603704F}" dt="2020-11-18T13:59:07.824" v="141" actId="5793"/>
            <ac:spMkLst>
              <pc:docMk/>
              <pc:sldMasterMk cId="0" sldId="2147483660"/>
              <pc:sldLayoutMk cId="3348986315" sldId="2147483664"/>
              <ac:spMk id="4" creationId="{28EA93CD-38FA-4792-B8C5-523782D90D20}"/>
            </ac:spMkLst>
          </pc:spChg>
        </pc:sldLayoutChg>
        <pc:sldLayoutChg chg="new del mod">
          <pc:chgData name="Jin MiKang" userId="6a263c56821d2111" providerId="LiveId" clId="{58B338F1-2666-4F06-ACD7-5A955603704F}" dt="2020-11-18T13:20:26.777" v="9" actId="11236"/>
          <pc:sldLayoutMkLst>
            <pc:docMk/>
            <pc:sldMasterMk cId="0" sldId="2147483660"/>
            <pc:sldLayoutMk cId="4238827306" sldId="2147483665"/>
          </pc:sldLayoutMkLst>
        </pc:sldLayoutChg>
        <pc:sldLayoutChg chg="new del mod">
          <pc:chgData name="Jin MiKang" userId="6a263c56821d2111" providerId="LiveId" clId="{58B338F1-2666-4F06-ACD7-5A955603704F}" dt="2020-11-18T13:20:58.771" v="15" actId="11236"/>
          <pc:sldLayoutMkLst>
            <pc:docMk/>
            <pc:sldMasterMk cId="0" sldId="2147483660"/>
            <pc:sldLayoutMk cId="4288059511" sldId="2147483665"/>
          </pc:sldLayoutMkLst>
        </pc:sldLayoutChg>
      </pc:sldMasterChg>
      <pc:sldMasterChg chg="new del mod addSldLayout delSldLayout">
        <pc:chgData name="Jin MiKang" userId="6a263c56821d2111" providerId="LiveId" clId="{58B338F1-2666-4F06-ACD7-5A955603704F}" dt="2020-11-18T13:20:24.850" v="7" actId="6938"/>
        <pc:sldMasterMkLst>
          <pc:docMk/>
          <pc:sldMasterMk cId="601481884" sldId="2147483665"/>
        </pc:sldMasterMkLst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4168779401" sldId="2147483666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2846831080" sldId="2147483667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2824327146" sldId="2147483668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3458194383" sldId="2147483669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3851050661" sldId="2147483670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2377624553" sldId="2147483671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731564157" sldId="2147483672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337708046" sldId="2147483673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3441198746" sldId="2147483674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2221561222" sldId="2147483675"/>
          </pc:sldLayoutMkLst>
        </pc:sldLayoutChg>
        <pc:sldLayoutChg chg="new del replId">
          <pc:chgData name="Jin MiKang" userId="6a263c56821d2111" providerId="LiveId" clId="{58B338F1-2666-4F06-ACD7-5A955603704F}" dt="2020-11-18T13:20:24.850" v="7" actId="6938"/>
          <pc:sldLayoutMkLst>
            <pc:docMk/>
            <pc:sldMasterMk cId="601481884" sldId="2147483665"/>
            <pc:sldLayoutMk cId="3649533683" sldId="21474836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163C-A226-4650-8B25-A14507D0B2A1}" type="datetimeFigureOut">
              <a:rPr lang="ko-KR" altLang="en-US" smtClean="0"/>
              <a:t>2020-11-27(Fri)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1F316-2EB4-4E77-ABCE-CB1C55A15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5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7BE8-D0E6-4AB2-9BEE-653011863F38}" type="datetimeFigureOut">
              <a:rPr lang="ko-KR" altLang="en-US" smtClean="0"/>
              <a:t>2020-11-27(Fri)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C1DDB-432A-4C6A-A205-A0E8F80A4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9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8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174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771800" y="49188"/>
            <a:ext cx="6264696" cy="1584176"/>
            <a:chOff x="2656057" y="1839563"/>
            <a:chExt cx="4004175" cy="1803527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2656057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 userDrawn="1"/>
          </p:nvCxnSpPr>
          <p:spPr>
            <a:xfrm>
              <a:off x="3088105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6256760" y="2675622"/>
              <a:ext cx="0" cy="967468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3016097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4573612" cy="5715000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75000"/>
                  <a:lumOff val="25000"/>
                </a:srgbClr>
              </a:gs>
              <a:gs pos="100000">
                <a:srgbClr val="0070C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98292" y="2216904"/>
            <a:ext cx="3735145" cy="1320052"/>
            <a:chOff x="398198" y="2216904"/>
            <a:chExt cx="3735145" cy="132005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398198" y="2478074"/>
              <a:ext cx="3526393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 userDrawn="1"/>
          </p:nvGrpSpPr>
          <p:grpSpPr>
            <a:xfrm>
              <a:off x="558965" y="2940918"/>
              <a:ext cx="3574378" cy="596038"/>
              <a:chOff x="658771" y="2940918"/>
              <a:chExt cx="3574378" cy="596038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658771" y="3240847"/>
                <a:ext cx="3574378" cy="0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 userDrawn="1"/>
            </p:nvCxnSpPr>
            <p:spPr>
              <a:xfrm>
                <a:off x="4100181" y="2940918"/>
                <a:ext cx="0" cy="596038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499781" y="2216904"/>
              <a:ext cx="1682" cy="86310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468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9145612" cy="5715000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75000"/>
                  <a:lumOff val="25000"/>
                </a:srgbClr>
              </a:gs>
              <a:gs pos="100000">
                <a:srgbClr val="0070C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2703621" y="2197474"/>
            <a:ext cx="3735145" cy="1320052"/>
            <a:chOff x="398198" y="2216904"/>
            <a:chExt cx="3735145" cy="132005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398198" y="2478074"/>
              <a:ext cx="3526393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 userDrawn="1"/>
          </p:nvGrpSpPr>
          <p:grpSpPr>
            <a:xfrm>
              <a:off x="558965" y="2940918"/>
              <a:ext cx="3574378" cy="596038"/>
              <a:chOff x="658771" y="2940918"/>
              <a:chExt cx="3574378" cy="596038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658771" y="3240847"/>
                <a:ext cx="3574378" cy="0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 userDrawn="1"/>
            </p:nvCxnSpPr>
            <p:spPr>
              <a:xfrm>
                <a:off x="4100181" y="2940918"/>
                <a:ext cx="0" cy="596038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499781" y="2216904"/>
              <a:ext cx="1682" cy="86310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28EA93CD-38FA-4792-B8C5-523782D9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753" y="2474297"/>
            <a:ext cx="3366543" cy="7664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48986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9145612" cy="522846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43000"/>
                  <a:lumOff val="57000"/>
                </a:srgb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36512" y="35237"/>
            <a:ext cx="2951311" cy="455302"/>
            <a:chOff x="2628451" y="1664071"/>
            <a:chExt cx="4352776" cy="2097170"/>
          </a:xfrm>
        </p:grpSpPr>
        <p:cxnSp>
          <p:nvCxnSpPr>
            <p:cNvPr id="14" name="직선 연결선 13"/>
            <p:cNvCxnSpPr/>
            <p:nvPr userDrawn="1"/>
          </p:nvCxnSpPr>
          <p:spPr>
            <a:xfrm>
              <a:off x="2628451" y="1787482"/>
              <a:ext cx="3572126" cy="0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 userDrawn="1"/>
          </p:nvCxnSpPr>
          <p:spPr>
            <a:xfrm>
              <a:off x="3409101" y="3621510"/>
              <a:ext cx="3572126" cy="0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6892711" y="2793774"/>
              <a:ext cx="0" cy="967467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2711683" y="1664071"/>
              <a:ext cx="3639" cy="1400957"/>
            </a:xfrm>
            <a:prstGeom prst="line">
              <a:avLst/>
            </a:prstGeom>
            <a:ln w="12700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C3C4333-AA59-4A56-8729-C37D5A2F75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553" y="814827"/>
            <a:ext cx="8063282" cy="4448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1D4753F-750D-491F-89A1-8C4D7779A83A}" type="datetimeFigureOut">
              <a:rPr lang="ko-KR" altLang="en-US" smtClean="0"/>
              <a:pPr/>
              <a:t>2020-11-27(Fri)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5" y="5137754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FE456D-6E63-4A2C-94BF-E742D4CF93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</p:sldLayoutIdLst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0" i="0" kern="1200">
          <a:solidFill>
            <a:schemeClr val="bg1">
              <a:lumMod val="75000"/>
            </a:schemeClr>
          </a:solidFill>
          <a:effectLst>
            <a:reflection blurRad="6350" stA="55000" endA="300" endPos="45500" dir="5400000" sy="-100000" algn="bl" rotWithShape="0"/>
          </a:effectLst>
          <a:latin typeface="+mn-ea"/>
          <a:ea typeface="+mn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9.m4a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.png"/><Relationship Id="rId3" Type="http://schemas.openxmlformats.org/officeDocument/2006/relationships/audio" Target="../media/media10.m4a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.png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2.m4a"/><Relationship Id="rId2" Type="http://schemas.microsoft.com/office/2007/relationships/media" Target="../media/media42.m4a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media51.m4a"/><Relationship Id="rId2" Type="http://schemas.microsoft.com/office/2007/relationships/media" Target="../media/media51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1.m4a"/><Relationship Id="rId1" Type="http://schemas.microsoft.com/office/2007/relationships/media" Target="../media/media71.m4a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2.m4a"/><Relationship Id="rId1" Type="http://schemas.microsoft.com/office/2007/relationships/media" Target="../media/media72.m4a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3.m4a"/><Relationship Id="rId1" Type="http://schemas.microsoft.com/office/2007/relationships/media" Target="../media/media73.m4a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4.m4a"/><Relationship Id="rId1" Type="http://schemas.microsoft.com/office/2007/relationships/media" Target="../media/media74.m4a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5.m4a"/><Relationship Id="rId1" Type="http://schemas.microsoft.com/office/2007/relationships/media" Target="../media/media75.m4a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6.m4a"/><Relationship Id="rId1" Type="http://schemas.microsoft.com/office/2007/relationships/media" Target="../media/media76.m4a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7.m4a"/><Relationship Id="rId1" Type="http://schemas.microsoft.com/office/2007/relationships/media" Target="../media/media7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8.m4a"/><Relationship Id="rId1" Type="http://schemas.microsoft.com/office/2007/relationships/media" Target="../media/media78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354936" y="370319"/>
            <a:ext cx="5040560" cy="1097543"/>
            <a:chOff x="3271786" y="2134437"/>
            <a:chExt cx="4639037" cy="1097543"/>
          </a:xfrm>
        </p:grpSpPr>
        <p:sp>
          <p:nvSpPr>
            <p:cNvPr id="2" name="TextBox 1"/>
            <p:cNvSpPr txBox="1"/>
            <p:nvPr/>
          </p:nvSpPr>
          <p:spPr>
            <a:xfrm>
              <a:off x="3271786" y="2134437"/>
              <a:ext cx="46390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800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졸업작품</a:t>
              </a:r>
              <a:r>
                <a:rPr lang="en-US" altLang="ko-KR" sz="4800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3</a:t>
              </a:r>
              <a:r>
                <a:rPr lang="ko-KR" altLang="en-US" sz="4800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차 발표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065054" y="2893426"/>
              <a:ext cx="2837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b="1" spc="-150" dirty="0" err="1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작품명</a:t>
              </a:r>
              <a:r>
                <a:rPr lang="ko-KR" altLang="en-US" sz="1600" b="1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1600" b="1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600" b="1" spc="-15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스마트 공기청정기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EBF26A-52E4-4B22-96A1-E4E7F9469317}"/>
              </a:ext>
            </a:extLst>
          </p:cNvPr>
          <p:cNvSpPr txBox="1"/>
          <p:nvPr/>
        </p:nvSpPr>
        <p:spPr>
          <a:xfrm>
            <a:off x="3491880" y="3739307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학번 </a:t>
            </a:r>
            <a:r>
              <a:rPr lang="en-US" altLang="ko-KR" sz="30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20173740   </a:t>
            </a:r>
            <a:r>
              <a:rPr lang="ko-KR" altLang="en-US" sz="30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이름 </a:t>
            </a:r>
            <a:r>
              <a:rPr lang="en-US" altLang="ko-KR" sz="30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30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정택수</a:t>
            </a:r>
            <a:endParaRPr lang="en-US" altLang="ko-KR" sz="30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lang="ko-KR" altLang="en-US" sz="30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학번 </a:t>
            </a:r>
            <a:r>
              <a:rPr lang="en-US" altLang="ko-KR" sz="30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20184902   </a:t>
            </a:r>
            <a:r>
              <a:rPr lang="ko-KR" altLang="en-US" sz="30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이름 </a:t>
            </a:r>
            <a:r>
              <a:rPr lang="en-US" altLang="ko-KR" sz="30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3000" spc="-15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진미강</a:t>
            </a:r>
            <a:endParaRPr lang="ko-KR" altLang="en-US" sz="30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30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7807ED-40CE-4F87-99FA-58A09254FA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A34EFE-E1A7-454F-AC1B-5AB80D7E7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58743-1EB2-4FF8-8349-601B3201F4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43C94E-73C2-443E-B87E-A255187810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474AC8-134B-40AF-AFD3-FBA1B831E1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61" y="1587362"/>
            <a:ext cx="562572" cy="10668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8194AB8-6727-4E1D-AE37-6AA0FD273F01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3208AA3-C0BD-4D6A-BDAD-7F64CF2B9934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56F1F5-8305-4E01-B2BD-77D8812056DB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Power On</a:t>
            </a:r>
            <a:endParaRPr lang="ko-KR" altLang="en-US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 descr="PMS 7003 먼지센서 - 엘레파츠">
            <a:extLst>
              <a:ext uri="{FF2B5EF4-FFF2-40B4-BE49-F238E27FC236}">
                <a16:creationId xmlns:a16="http://schemas.microsoft.com/office/drawing/2014/main" id="{9B040B47-1A3B-42AA-BE65-911E7A250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CBD1AF6-69CF-41ED-9C23-89BC31BD0266}"/>
              </a:ext>
            </a:extLst>
          </p:cNvPr>
          <p:cNvSpPr/>
          <p:nvPr/>
        </p:nvSpPr>
        <p:spPr>
          <a:xfrm>
            <a:off x="5096154" y="3739723"/>
            <a:ext cx="1408983" cy="1278017"/>
          </a:xfrm>
          <a:prstGeom prst="roundRect">
            <a:avLst/>
          </a:prstGeom>
          <a:solidFill>
            <a:schemeClr val="accent4">
              <a:alpha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PM1.0: 10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PM2.5: 11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PM10: 15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C0724A-31DF-4D38-8ABB-B72AD65DECE1}"/>
              </a:ext>
            </a:extLst>
          </p:cNvPr>
          <p:cNvSpPr txBox="1"/>
          <p:nvPr/>
        </p:nvSpPr>
        <p:spPr>
          <a:xfrm>
            <a:off x="675572" y="3282719"/>
            <a:ext cx="1003993" cy="378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누름</a:t>
            </a: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85418B14-E1A9-4BAD-A85D-8334EA1998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6100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A34EFE-E1A7-454F-AC1B-5AB80D7E7A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7944" y="1350286"/>
            <a:ext cx="1522407" cy="15224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58743-1EB2-4FF8-8349-601B3201F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7944" y="1348084"/>
            <a:ext cx="1522407" cy="15224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43C94E-73C2-443E-B87E-A255187810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7944" y="1348084"/>
            <a:ext cx="1522407" cy="15224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474AC8-134B-40AF-AFD3-FBA1B831E1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80" y="1345332"/>
            <a:ext cx="792934" cy="150363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CBD1AF6-69CF-41ED-9C23-89BC31BD0266}"/>
              </a:ext>
            </a:extLst>
          </p:cNvPr>
          <p:cNvSpPr/>
          <p:nvPr/>
        </p:nvSpPr>
        <p:spPr>
          <a:xfrm>
            <a:off x="2843808" y="1457388"/>
            <a:ext cx="1408983" cy="1278017"/>
          </a:xfrm>
          <a:prstGeom prst="roundRect">
            <a:avLst/>
          </a:prstGeom>
          <a:solidFill>
            <a:schemeClr val="accent4">
              <a:alpha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PM1.0: 10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PM2.5: 11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PM10: 15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E7807ED-40CE-4F87-99FA-58A09254FA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7944" y="1335093"/>
            <a:ext cx="1522407" cy="15224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3208AA3-C0BD-4D6A-BDAD-7F64CF2B9934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6F1F5-8305-4E01-B2BD-77D8812056DB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Very Good</a:t>
            </a:r>
          </a:p>
        </p:txBody>
      </p:sp>
      <p:pic>
        <p:nvPicPr>
          <p:cNvPr id="2050" name="Picture 2" descr="PMS 7003 먼지센서 - 엘레파츠">
            <a:extLst>
              <a:ext uri="{FF2B5EF4-FFF2-40B4-BE49-F238E27FC236}">
                <a16:creationId xmlns:a16="http://schemas.microsoft.com/office/drawing/2014/main" id="{9B040B47-1A3B-42AA-BE65-911E7A250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BFD700F-D5B5-43BC-967B-8BD4B242509C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A968EE-49B4-4DA4-9ABB-43FF2CE36039}"/>
              </a:ext>
            </a:extLst>
          </p:cNvPr>
          <p:cNvSpPr txBox="1"/>
          <p:nvPr/>
        </p:nvSpPr>
        <p:spPr>
          <a:xfrm>
            <a:off x="1043608" y="2043166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PM1.0: 10 ug/m3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4A195A-1AF6-45EB-BD07-C87DC8D4960C}"/>
              </a:ext>
            </a:extLst>
          </p:cNvPr>
          <p:cNvSpPr txBox="1"/>
          <p:nvPr/>
        </p:nvSpPr>
        <p:spPr>
          <a:xfrm>
            <a:off x="1043608" y="2043166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PM2.5: 11 ug/m3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5C3A1-20A8-42AB-BF68-2CC28E5B662C}"/>
              </a:ext>
            </a:extLst>
          </p:cNvPr>
          <p:cNvSpPr txBox="1"/>
          <p:nvPr/>
        </p:nvSpPr>
        <p:spPr>
          <a:xfrm>
            <a:off x="1001310" y="2043905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PM10: 15 ug/m3</a:t>
            </a:r>
          </a:p>
        </p:txBody>
      </p:sp>
      <p:pic>
        <p:nvPicPr>
          <p:cNvPr id="24" name="Picture 2" descr="&lt;미세먼지 농도별 예보 등급 /&gt; 좋음(PM10 0~30(㎛/㎥) PM2.5 0~15(㎛/㎥)) - 대기오염관련 질환자군에서도 영향이 유발되지 않은 수준, 보통(PM10 31~80(㎛/㎥) PM2.5 16~50(㎛/㎥)) - 환자군에게 만성 노출시 경미한 영향이 유발될 수 있는 수준, 나쁨(PM10 81~150(㎛/㎥) PM2.5 51~100(㎛/㎥)) - 환자군 및 민감군에게 유해한 영향이 유발 될 수 있는 수준, 일반인도 건강상 불쾌감을 경험할 수 있는 수준, 매우나쁨(PM10 151(㎛/㎥)이상 PM2.5 101(㎛/㎥)이상 - 환자군 및 민감군에게 노출시 심각한 영향 유발, 일반인도 약한 영향을 받을 수 있는 수준) ">
            <a:extLst>
              <a:ext uri="{FF2B5EF4-FFF2-40B4-BE49-F238E27FC236}">
                <a16:creationId xmlns:a16="http://schemas.microsoft.com/office/drawing/2014/main" id="{530B05D5-53A1-4429-9B95-FCA6A92C5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57" y="2174926"/>
            <a:ext cx="0" cy="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56398FC0-BDBA-47EF-AB46-6A2DA7EECF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1843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0" grpId="0"/>
      <p:bldP spid="17" grpId="0"/>
      <p:bldP spid="17" grpId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CBD1AF6-69CF-41ED-9C23-89BC31BD0266}"/>
              </a:ext>
            </a:extLst>
          </p:cNvPr>
          <p:cNvSpPr/>
          <p:nvPr/>
        </p:nvSpPr>
        <p:spPr>
          <a:xfrm>
            <a:off x="2843808" y="1457388"/>
            <a:ext cx="1408983" cy="1278017"/>
          </a:xfrm>
          <a:prstGeom prst="roundRect">
            <a:avLst/>
          </a:prstGeom>
          <a:solidFill>
            <a:schemeClr val="accent4">
              <a:alpha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PM1.0: 10</a:t>
            </a:r>
          </a:p>
          <a:p>
            <a:pPr algn="ctr"/>
            <a:r>
              <a:rPr lang="en-US" altLang="ko-KR" dirty="0"/>
              <a:t>PM2.5: 11</a:t>
            </a:r>
          </a:p>
          <a:p>
            <a:pPr algn="ctr"/>
            <a:r>
              <a:rPr lang="en-US" altLang="ko-KR" dirty="0"/>
              <a:t>PM10: 15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3208AA3-C0BD-4D6A-BDAD-7F64CF2B9934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2050" name="Picture 2" descr="PMS 7003 먼지센서 - 엘레파츠">
            <a:extLst>
              <a:ext uri="{FF2B5EF4-FFF2-40B4-BE49-F238E27FC236}">
                <a16:creationId xmlns:a16="http://schemas.microsoft.com/office/drawing/2014/main" id="{9B040B47-1A3B-42AA-BE65-911E7A250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BFD700F-D5B5-43BC-967B-8BD4B242509C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4E3563-00DE-4491-8696-8BB51AFE9C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A1037C-4562-4864-A83E-5670099D1C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0E7E955-A3F8-4D20-888F-8AB4DDD834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453E9B6-DE3F-4FD2-B14A-B0BD05448C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61" y="1587362"/>
            <a:ext cx="562572" cy="10668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34F5762-1070-41E2-877D-74F46F3F23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342381-6935-43E7-AF36-65D4826E465E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Very Good</a:t>
            </a:r>
          </a:p>
        </p:txBody>
      </p:sp>
      <p:pic>
        <p:nvPicPr>
          <p:cNvPr id="30" name="Picture 2" descr="&lt;미세먼지 농도별 예보 등급 /&gt; 좋음(PM10 0~30(㎛/㎥) PM2.5 0~15(㎛/㎥)) - 대기오염관련 질환자군에서도 영향이 유발되지 않은 수준, 보통(PM10 31~80(㎛/㎥) PM2.5 16~50(㎛/㎥)) - 환자군에게 만성 노출시 경미한 영향이 유발될 수 있는 수준, 나쁨(PM10 81~150(㎛/㎥) PM2.5 51~100(㎛/㎥)) - 환자군 및 민감군에게 유해한 영향이 유발 될 수 있는 수준, 일반인도 건강상 불쾌감을 경험할 수 있는 수준, 매우나쁨(PM10 151(㎛/㎥)이상 PM2.5 101(㎛/㎥)이상 - 환자군 및 민감군에게 노출시 심각한 영향 유발, 일반인도 약한 영향을 받을 수 있는 수준) ">
            <a:extLst>
              <a:ext uri="{FF2B5EF4-FFF2-40B4-BE49-F238E27FC236}">
                <a16:creationId xmlns:a16="http://schemas.microsoft.com/office/drawing/2014/main" id="{64642127-4E5C-49D5-86AC-A53F78CD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2" y="1474732"/>
            <a:ext cx="8627615" cy="3346469"/>
          </a:xfrm>
          <a:prstGeom prst="rect">
            <a:avLst/>
          </a:prstGeom>
          <a:noFill/>
          <a:ln w="28575">
            <a:solidFill>
              <a:srgbClr val="5EB4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A057FB2-2FB5-4FA8-8527-126CEB414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33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CBD1AF6-69CF-41ED-9C23-89BC31BD0266}"/>
              </a:ext>
            </a:extLst>
          </p:cNvPr>
          <p:cNvSpPr/>
          <p:nvPr/>
        </p:nvSpPr>
        <p:spPr>
          <a:xfrm>
            <a:off x="2843808" y="1457388"/>
            <a:ext cx="1408983" cy="1278017"/>
          </a:xfrm>
          <a:prstGeom prst="roundRect">
            <a:avLst/>
          </a:prstGeom>
          <a:solidFill>
            <a:schemeClr val="accent4">
              <a:alpha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PM1.0: 10</a:t>
            </a:r>
          </a:p>
          <a:p>
            <a:pPr algn="ctr"/>
            <a:r>
              <a:rPr lang="en-US" altLang="ko-KR" dirty="0"/>
              <a:t>PM2.5: 11</a:t>
            </a:r>
          </a:p>
          <a:p>
            <a:pPr algn="ctr"/>
            <a:r>
              <a:rPr lang="en-US" altLang="ko-KR" dirty="0"/>
              <a:t>PM10: 15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3208AA3-C0BD-4D6A-BDAD-7F64CF2B9934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2050" name="Picture 2" descr="PMS 7003 먼지센서 - 엘레파츠">
            <a:extLst>
              <a:ext uri="{FF2B5EF4-FFF2-40B4-BE49-F238E27FC236}">
                <a16:creationId xmlns:a16="http://schemas.microsoft.com/office/drawing/2014/main" id="{9B040B47-1A3B-42AA-BE65-911E7A250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BFD700F-D5B5-43BC-967B-8BD4B242509C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4E3563-00DE-4491-8696-8BB51AFE9C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A1037C-4562-4864-A83E-5670099D1C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0E7E955-A3F8-4D20-888F-8AB4DDD834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453E9B6-DE3F-4FD2-B14A-B0BD05448C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61" y="1587362"/>
            <a:ext cx="562572" cy="10668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34F5762-1070-41E2-877D-74F46F3F23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342381-6935-43E7-AF36-65D4826E465E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Very Good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30D407-D153-4E7D-9DBA-9865C40AE02B}"/>
              </a:ext>
            </a:extLst>
          </p:cNvPr>
          <p:cNvSpPr/>
          <p:nvPr/>
        </p:nvSpPr>
        <p:spPr>
          <a:xfrm>
            <a:off x="5096154" y="3739723"/>
            <a:ext cx="1408983" cy="1278017"/>
          </a:xfrm>
          <a:prstGeom prst="roundRect">
            <a:avLst/>
          </a:prstGeom>
          <a:solidFill>
            <a:schemeClr val="accent4">
              <a:alpha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PM1.0: 17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PM2.5: 26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PM10: 82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0EDDD69E-26B8-46A2-92D7-92705B9AAE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76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CEA921D-97DE-4C9B-B869-11FF2660D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B01E2C1-32ED-4C58-AB49-9DD590C315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61" y="1587362"/>
            <a:ext cx="562572" cy="10668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F45BA98-493C-4148-967F-92A45B0F15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CBD1AF6-69CF-41ED-9C23-89BC31BD0266}"/>
              </a:ext>
            </a:extLst>
          </p:cNvPr>
          <p:cNvSpPr/>
          <p:nvPr/>
        </p:nvSpPr>
        <p:spPr>
          <a:xfrm>
            <a:off x="2843808" y="1457388"/>
            <a:ext cx="1408983" cy="1278017"/>
          </a:xfrm>
          <a:prstGeom prst="roundRect">
            <a:avLst/>
          </a:prstGeom>
          <a:solidFill>
            <a:schemeClr val="accent4">
              <a:alpha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PM1.0: 10</a:t>
            </a:r>
          </a:p>
          <a:p>
            <a:pPr algn="ctr"/>
            <a:r>
              <a:rPr lang="en-US" altLang="ko-KR" dirty="0"/>
              <a:t>PM2.5: 11</a:t>
            </a:r>
          </a:p>
          <a:p>
            <a:pPr algn="ctr"/>
            <a:r>
              <a:rPr lang="en-US" altLang="ko-KR" dirty="0"/>
              <a:t>PM10: 15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3208AA3-C0BD-4D6A-BDAD-7F64CF2B9934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2050" name="Picture 2" descr="PMS 7003 먼지센서 - 엘레파츠">
            <a:extLst>
              <a:ext uri="{FF2B5EF4-FFF2-40B4-BE49-F238E27FC236}">
                <a16:creationId xmlns:a16="http://schemas.microsoft.com/office/drawing/2014/main" id="{9B040B47-1A3B-42AA-BE65-911E7A250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BFD700F-D5B5-43BC-967B-8BD4B242509C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1D150E-4CB3-4A59-A3EC-2E3137A327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7CFB04-99B9-46FD-A77A-237E76B785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5519FC-022E-491F-8833-2DB0C3CC8B6E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Bad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4B8007-3483-4D6B-92B6-3432EF371B96}"/>
              </a:ext>
            </a:extLst>
          </p:cNvPr>
          <p:cNvSpPr/>
          <p:nvPr/>
        </p:nvSpPr>
        <p:spPr>
          <a:xfrm>
            <a:off x="5096154" y="3739723"/>
            <a:ext cx="1408983" cy="1278017"/>
          </a:xfrm>
          <a:prstGeom prst="roundRect">
            <a:avLst/>
          </a:prstGeom>
          <a:solidFill>
            <a:schemeClr val="accent4">
              <a:alpha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PM1.0: 17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PM2.5: 26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PM10: 82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Picture 2" descr="&lt;미세먼지 농도별 예보 등급 /&gt; 좋음(PM10 0~30(㎛/㎥) PM2.5 0~15(㎛/㎥)) - 대기오염관련 질환자군에서도 영향이 유발되지 않은 수준, 보통(PM10 31~80(㎛/㎥) PM2.5 16~50(㎛/㎥)) - 환자군에게 만성 노출시 경미한 영향이 유발될 수 있는 수준, 나쁨(PM10 81~150(㎛/㎥) PM2.5 51~100(㎛/㎥)) - 환자군 및 민감군에게 유해한 영향이 유발 될 수 있는 수준, 일반인도 건강상 불쾌감을 경험할 수 있는 수준, 매우나쁨(PM10 151(㎛/㎥)이상 PM2.5 101(㎛/㎥)이상 - 환자군 및 민감군에게 노출시 심각한 영향 유발, 일반인도 약한 영향을 받을 수 있는 수준) ">
            <a:extLst>
              <a:ext uri="{FF2B5EF4-FFF2-40B4-BE49-F238E27FC236}">
                <a16:creationId xmlns:a16="http://schemas.microsoft.com/office/drawing/2014/main" id="{D03B8F4C-FC3A-452A-A154-97E616634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31" r="50835"/>
          <a:stretch/>
        </p:blipFill>
        <p:spPr bwMode="auto">
          <a:xfrm>
            <a:off x="251520" y="3297591"/>
            <a:ext cx="4241800" cy="151825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0EECF03-6C51-4726-9290-493227477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7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7807ED-40CE-4F87-99FA-58A09254FA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A34EFE-E1A7-454F-AC1B-5AB80D7E7A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58743-1EB2-4FF8-8349-601B3201F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43C94E-73C2-443E-B87E-A255187810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474AC8-134B-40AF-AFD3-FBA1B831E1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61" y="1587362"/>
            <a:ext cx="562572" cy="10668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8194AB8-6727-4E1D-AE37-6AA0FD273F01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56F1F5-8305-4E01-B2BD-77D8812056DB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Auto Mode</a:t>
            </a:r>
          </a:p>
        </p:txBody>
      </p:sp>
      <p:pic>
        <p:nvPicPr>
          <p:cNvPr id="15" name="Picture 2" descr="PMS 7003 먼지센서 - 엘레파츠">
            <a:extLst>
              <a:ext uri="{FF2B5EF4-FFF2-40B4-BE49-F238E27FC236}">
                <a16:creationId xmlns:a16="http://schemas.microsoft.com/office/drawing/2014/main" id="{18F862C5-CC24-45F0-94B9-D8C63F5B2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80E2512-F632-491F-B728-E114032EEA67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0E2F1-8578-459F-9992-63C5E8370F4E}"/>
              </a:ext>
            </a:extLst>
          </p:cNvPr>
          <p:cNvSpPr txBox="1"/>
          <p:nvPr/>
        </p:nvSpPr>
        <p:spPr>
          <a:xfrm>
            <a:off x="675572" y="3282719"/>
            <a:ext cx="1003993" cy="378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 누름</a:t>
            </a: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574E6508-4545-443F-A666-AFA223ECED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0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56F1F5-8305-4E01-B2BD-77D8812056DB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Auto Mode</a:t>
            </a:r>
          </a:p>
        </p:txBody>
      </p:sp>
      <p:pic>
        <p:nvPicPr>
          <p:cNvPr id="15" name="Picture 2" descr="PMS 7003 먼지센서 - 엘레파츠">
            <a:extLst>
              <a:ext uri="{FF2B5EF4-FFF2-40B4-BE49-F238E27FC236}">
                <a16:creationId xmlns:a16="http://schemas.microsoft.com/office/drawing/2014/main" id="{18F862C5-CC24-45F0-94B9-D8C63F5B2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80E2512-F632-491F-B728-E114032EEA67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041B816-7180-4B4E-B0FD-99DC7C01A00E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1B23C10-DA84-4DF8-8361-B1EAD60C0C42}"/>
              </a:ext>
            </a:extLst>
          </p:cNvPr>
          <p:cNvSpPr/>
          <p:nvPr/>
        </p:nvSpPr>
        <p:spPr>
          <a:xfrm>
            <a:off x="5096154" y="3739723"/>
            <a:ext cx="1408983" cy="1278017"/>
          </a:xfrm>
          <a:prstGeom prst="roundRect">
            <a:avLst/>
          </a:prstGeom>
          <a:solidFill>
            <a:schemeClr val="accent4">
              <a:alpha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PM1.0: 10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PM2.5: 11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PM10: 15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366BF4D-CAD1-4F5F-B322-0F2A6AD5FD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CCEDA3-3E9E-4305-9244-E10482799E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CEE278-BF04-42AF-9838-0DCFB83139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2F8771A-3E03-4918-AC17-92697D54EC1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61" y="1587362"/>
            <a:ext cx="562572" cy="10668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BE1D1C8-B213-4460-BBF1-53871145B7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B2818FC-DF78-43C7-B0F0-15D4CA8EB2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56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56F1F5-8305-4E01-B2BD-77D8812056DB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Auto Mode</a:t>
            </a:r>
          </a:p>
        </p:txBody>
      </p:sp>
      <p:pic>
        <p:nvPicPr>
          <p:cNvPr id="15" name="Picture 2" descr="PMS 7003 먼지센서 - 엘레파츠">
            <a:extLst>
              <a:ext uri="{FF2B5EF4-FFF2-40B4-BE49-F238E27FC236}">
                <a16:creationId xmlns:a16="http://schemas.microsoft.com/office/drawing/2014/main" id="{18F862C5-CC24-45F0-94B9-D8C63F5B2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80E2512-F632-491F-B728-E114032EEA67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E1ADDB2-55BE-4587-874F-901CF646C240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5D9B098-C39E-493E-89DF-6ED668C7142D}"/>
              </a:ext>
            </a:extLst>
          </p:cNvPr>
          <p:cNvSpPr/>
          <p:nvPr/>
        </p:nvSpPr>
        <p:spPr>
          <a:xfrm>
            <a:off x="5096154" y="3739723"/>
            <a:ext cx="1408983" cy="1278017"/>
          </a:xfrm>
          <a:prstGeom prst="roundRect">
            <a:avLst/>
          </a:prstGeom>
          <a:solidFill>
            <a:schemeClr val="accent4">
              <a:alpha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PM1.0: 17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PM2.5: 26</a:t>
            </a: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PM10: 82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90E970-3DAF-40CB-9CA6-31AF97BA63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AC6507D-C504-468C-B07E-5064920229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61" y="1587362"/>
            <a:ext cx="562572" cy="10668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B403DB-6407-4BEB-BFFD-5EDCEBDBAD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B27E134-0A88-4334-9E14-C510755686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550328C-DEB6-49B7-B956-027649E59D7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EF9F5AF-5916-4A20-8A2D-2AEFC5A58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36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7807ED-40CE-4F87-99FA-58A09254FA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A34EFE-E1A7-454F-AC1B-5AB80D7E7A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58743-1EB2-4FF8-8349-601B3201F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43C94E-73C2-443E-B87E-A255187810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474AC8-134B-40AF-AFD3-FBA1B831E1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61" y="1587362"/>
            <a:ext cx="562572" cy="10668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8194AB8-6727-4E1D-AE37-6AA0FD273F01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4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56F1F5-8305-4E01-B2BD-77D8812056DB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Power Off</a:t>
            </a:r>
            <a:endParaRPr lang="ko-KR" altLang="en-US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Picture 2" descr="PMS 7003 먼지센서 - 엘레파츠">
            <a:extLst>
              <a:ext uri="{FF2B5EF4-FFF2-40B4-BE49-F238E27FC236}">
                <a16:creationId xmlns:a16="http://schemas.microsoft.com/office/drawing/2014/main" id="{0EEF222B-7232-4038-8E89-DD5DB901D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156AE34-A61D-4C61-ADD1-4611C82090D1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54A7E3-2457-4510-9F61-92804DCFFEEB}"/>
              </a:ext>
            </a:extLst>
          </p:cNvPr>
          <p:cNvSpPr txBox="1"/>
          <p:nvPr/>
        </p:nvSpPr>
        <p:spPr>
          <a:xfrm>
            <a:off x="675572" y="3282719"/>
            <a:ext cx="1003993" cy="378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 누름</a:t>
            </a: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AC87F79B-32FC-4D7F-ADE0-EC67D782C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06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7E870C0-02D8-419C-80BD-4BD861E185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7624" y="2503557"/>
            <a:ext cx="203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 차</a:t>
            </a:r>
            <a:endParaRPr lang="ko-KR" altLang="en-US" sz="40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08104" y="25420"/>
            <a:ext cx="3383096" cy="5163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작품 개요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업무 분담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일정표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설명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회로도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 소스코드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작품 활용방안</a:t>
            </a:r>
            <a:endParaRPr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래픽 12" descr="나뭇잎">
            <a:extLst>
              <a:ext uri="{FF2B5EF4-FFF2-40B4-BE49-F238E27FC236}">
                <a16:creationId xmlns:a16="http://schemas.microsoft.com/office/drawing/2014/main" id="{0A65AAA4-0931-4A6C-A506-01A664F094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142" y="400596"/>
            <a:ext cx="288032" cy="288032"/>
          </a:xfrm>
          <a:prstGeom prst="rect">
            <a:avLst/>
          </a:prstGeom>
        </p:spPr>
      </p:pic>
      <p:pic>
        <p:nvPicPr>
          <p:cNvPr id="15" name="그래픽 14" descr="나뭇잎">
            <a:extLst>
              <a:ext uri="{FF2B5EF4-FFF2-40B4-BE49-F238E27FC236}">
                <a16:creationId xmlns:a16="http://schemas.microsoft.com/office/drawing/2014/main" id="{FC86AD88-7E23-4959-ABE8-109078C2F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0973" y="1105559"/>
            <a:ext cx="288032" cy="288032"/>
          </a:xfrm>
          <a:prstGeom prst="rect">
            <a:avLst/>
          </a:prstGeom>
        </p:spPr>
      </p:pic>
      <p:pic>
        <p:nvPicPr>
          <p:cNvPr id="16" name="그래픽 15" descr="나뭇잎">
            <a:extLst>
              <a:ext uri="{FF2B5EF4-FFF2-40B4-BE49-F238E27FC236}">
                <a16:creationId xmlns:a16="http://schemas.microsoft.com/office/drawing/2014/main" id="{F45B2436-EAC7-4198-937D-CBB45B3400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0973" y="1860313"/>
            <a:ext cx="288032" cy="288032"/>
          </a:xfrm>
          <a:prstGeom prst="rect">
            <a:avLst/>
          </a:prstGeom>
        </p:spPr>
      </p:pic>
      <p:pic>
        <p:nvPicPr>
          <p:cNvPr id="17" name="그래픽 16" descr="나뭇잎">
            <a:extLst>
              <a:ext uri="{FF2B5EF4-FFF2-40B4-BE49-F238E27FC236}">
                <a16:creationId xmlns:a16="http://schemas.microsoft.com/office/drawing/2014/main" id="{569EF13F-44E1-47D5-B952-0839F956F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3336" y="2615068"/>
            <a:ext cx="288032" cy="288032"/>
          </a:xfrm>
          <a:prstGeom prst="rect">
            <a:avLst/>
          </a:prstGeom>
        </p:spPr>
      </p:pic>
      <p:pic>
        <p:nvPicPr>
          <p:cNvPr id="20" name="그래픽 19" descr="나뭇잎">
            <a:extLst>
              <a:ext uri="{FF2B5EF4-FFF2-40B4-BE49-F238E27FC236}">
                <a16:creationId xmlns:a16="http://schemas.microsoft.com/office/drawing/2014/main" id="{D1174775-C8E0-4AA3-BE96-A1DC9053E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142" y="3320031"/>
            <a:ext cx="288032" cy="288032"/>
          </a:xfrm>
          <a:prstGeom prst="rect">
            <a:avLst/>
          </a:prstGeom>
        </p:spPr>
      </p:pic>
      <p:pic>
        <p:nvPicPr>
          <p:cNvPr id="11" name="그래픽 10" descr="나뭇잎">
            <a:extLst>
              <a:ext uri="{FF2B5EF4-FFF2-40B4-BE49-F238E27FC236}">
                <a16:creationId xmlns:a16="http://schemas.microsoft.com/office/drawing/2014/main" id="{8E17BF39-2274-49A4-9ACD-863D3E6A9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142" y="4030984"/>
            <a:ext cx="288032" cy="288032"/>
          </a:xfrm>
          <a:prstGeom prst="rect">
            <a:avLst/>
          </a:prstGeom>
        </p:spPr>
      </p:pic>
      <p:pic>
        <p:nvPicPr>
          <p:cNvPr id="12" name="그래픽 11" descr="나뭇잎">
            <a:extLst>
              <a:ext uri="{FF2B5EF4-FFF2-40B4-BE49-F238E27FC236}">
                <a16:creationId xmlns:a16="http://schemas.microsoft.com/office/drawing/2014/main" id="{4B7CF8A8-518C-4C27-869C-312F16DAD7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142" y="4741937"/>
            <a:ext cx="288032" cy="28803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B9D1B05-760E-4566-B78D-BF9FCF88F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5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B5E950-B034-42BB-9ABA-64E3EA5347B5}"/>
              </a:ext>
            </a:extLst>
          </p:cNvPr>
          <p:cNvSpPr/>
          <p:nvPr/>
        </p:nvSpPr>
        <p:spPr>
          <a:xfrm>
            <a:off x="1587408" y="1723501"/>
            <a:ext cx="3088513" cy="45719"/>
          </a:xfrm>
          <a:prstGeom prst="rect">
            <a:avLst/>
          </a:prstGeom>
          <a:solidFill>
            <a:srgbClr val="12B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66E3DA2F-CB6E-4D64-BB67-BA3FF6AC6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B5E950-B034-42BB-9ABA-64E3EA5347B5}"/>
              </a:ext>
            </a:extLst>
          </p:cNvPr>
          <p:cNvSpPr/>
          <p:nvPr/>
        </p:nvSpPr>
        <p:spPr>
          <a:xfrm>
            <a:off x="1574872" y="1723501"/>
            <a:ext cx="4869336" cy="3295323"/>
          </a:xfrm>
          <a:prstGeom prst="rect">
            <a:avLst/>
          </a:prstGeom>
          <a:solidFill>
            <a:srgbClr val="12B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84541-0E81-457F-9FC0-11687415A314}"/>
              </a:ext>
            </a:extLst>
          </p:cNvPr>
          <p:cNvSpPr txBox="1"/>
          <p:nvPr/>
        </p:nvSpPr>
        <p:spPr>
          <a:xfrm>
            <a:off x="1587408" y="1931027"/>
            <a:ext cx="46282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5V I2C LCD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라즈베리파이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전압은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3.3 V</a:t>
            </a: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3.3V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5V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logic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Converter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이용해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SDA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SCL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</a:t>
            </a:r>
          </a:p>
        </p:txBody>
      </p:sp>
      <p:pic>
        <p:nvPicPr>
          <p:cNvPr id="10" name="그림 9" descr="앉아있는, 케이크, 자동차, 오래된이(가) 표시된 사진&#10;&#10;자동 생성된 설명">
            <a:extLst>
              <a:ext uri="{FF2B5EF4-FFF2-40B4-BE49-F238E27FC236}">
                <a16:creationId xmlns:a16="http://schemas.microsoft.com/office/drawing/2014/main" id="{2255C18C-B087-4B66-885E-F0ED8785F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01" y="3597285"/>
            <a:ext cx="2277048" cy="1256885"/>
          </a:xfrm>
          <a:prstGeom prst="rect">
            <a:avLst/>
          </a:prstGeom>
        </p:spPr>
      </p:pic>
      <p:pic>
        <p:nvPicPr>
          <p:cNvPr id="12" name="그림 11" descr="회로이(가) 표시된 사진&#10;&#10;자동 생성된 설명">
            <a:extLst>
              <a:ext uri="{FF2B5EF4-FFF2-40B4-BE49-F238E27FC236}">
                <a16:creationId xmlns:a16="http://schemas.microsoft.com/office/drawing/2014/main" id="{A364E946-C58D-4D1B-9C67-6DE40DAEC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21" y="3396678"/>
            <a:ext cx="1524003" cy="1524003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F02F2E70-69BC-48DB-A36A-BE9CFA932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4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B5E950-B034-42BB-9ABA-64E3EA5347B5}"/>
              </a:ext>
            </a:extLst>
          </p:cNvPr>
          <p:cNvSpPr/>
          <p:nvPr/>
        </p:nvSpPr>
        <p:spPr>
          <a:xfrm>
            <a:off x="5323993" y="1898536"/>
            <a:ext cx="1994207" cy="45719"/>
          </a:xfrm>
          <a:prstGeom prst="rect">
            <a:avLst/>
          </a:prstGeom>
          <a:solidFill>
            <a:srgbClr val="81D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4F3BF9-F252-4CF9-94BF-59C216FDBC45}"/>
              </a:ext>
            </a:extLst>
          </p:cNvPr>
          <p:cNvSpPr/>
          <p:nvPr/>
        </p:nvSpPr>
        <p:spPr>
          <a:xfrm>
            <a:off x="1587408" y="1723501"/>
            <a:ext cx="3088513" cy="45719"/>
          </a:xfrm>
          <a:prstGeom prst="rect">
            <a:avLst/>
          </a:prstGeom>
          <a:solidFill>
            <a:srgbClr val="12B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8558DF7-0838-428E-8FA5-2E4733AA7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57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B5E950-B034-42BB-9ABA-64E3EA5347B5}"/>
              </a:ext>
            </a:extLst>
          </p:cNvPr>
          <p:cNvSpPr/>
          <p:nvPr/>
        </p:nvSpPr>
        <p:spPr>
          <a:xfrm>
            <a:off x="2637452" y="1898536"/>
            <a:ext cx="4685511" cy="1679044"/>
          </a:xfrm>
          <a:prstGeom prst="rect">
            <a:avLst/>
          </a:prstGeom>
          <a:solidFill>
            <a:srgbClr val="81D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A87F3-AA78-4593-8338-850B58A37D41}"/>
              </a:ext>
            </a:extLst>
          </p:cNvPr>
          <p:cNvSpPr txBox="1"/>
          <p:nvPr/>
        </p:nvSpPr>
        <p:spPr>
          <a:xfrm>
            <a:off x="2637452" y="2073008"/>
            <a:ext cx="381642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먼지센서와 시리얼 통신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(RS232)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위해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USB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방식으로 연결</a:t>
            </a:r>
          </a:p>
        </p:txBody>
      </p:sp>
      <p:pic>
        <p:nvPicPr>
          <p:cNvPr id="9" name="그림 8" descr="상자이(가) 표시된 사진&#10;&#10;자동 생성된 설명">
            <a:extLst>
              <a:ext uri="{FF2B5EF4-FFF2-40B4-BE49-F238E27FC236}">
                <a16:creationId xmlns:a16="http://schemas.microsoft.com/office/drawing/2014/main" id="{D6CEFD9C-A079-4077-8A26-DD2338CE9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011117"/>
            <a:ext cx="966035" cy="1476741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894E163-5AE4-43E5-889C-949A14F41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61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EB8DA-6679-404D-B48F-A315923C8C42}"/>
              </a:ext>
            </a:extLst>
          </p:cNvPr>
          <p:cNvSpPr/>
          <p:nvPr/>
        </p:nvSpPr>
        <p:spPr>
          <a:xfrm>
            <a:off x="5350817" y="2353444"/>
            <a:ext cx="1094283" cy="576064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2E96F-1428-4768-B3B8-4EBE0BB80672}"/>
              </a:ext>
            </a:extLst>
          </p:cNvPr>
          <p:cNvSpPr txBox="1"/>
          <p:nvPr/>
        </p:nvSpPr>
        <p:spPr>
          <a:xfrm>
            <a:off x="5334734" y="1986817"/>
            <a:ext cx="11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RGB LED</a:t>
            </a:r>
            <a:endParaRPr lang="ko-KR" altLang="en-US" dirty="0">
              <a:solidFill>
                <a:srgbClr val="9966FF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A7C773-7A91-4CA3-9C03-FFAB0DB5CEA4}"/>
              </a:ext>
            </a:extLst>
          </p:cNvPr>
          <p:cNvSpPr/>
          <p:nvPr/>
        </p:nvSpPr>
        <p:spPr>
          <a:xfrm flipV="1">
            <a:off x="5350817" y="2903699"/>
            <a:ext cx="1092948" cy="45720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2D059C-ABC2-4C12-A0A6-03C0A944967E}"/>
              </a:ext>
            </a:extLst>
          </p:cNvPr>
          <p:cNvSpPr/>
          <p:nvPr/>
        </p:nvSpPr>
        <p:spPr>
          <a:xfrm>
            <a:off x="5323993" y="1898536"/>
            <a:ext cx="1994207" cy="45719"/>
          </a:xfrm>
          <a:prstGeom prst="rect">
            <a:avLst/>
          </a:prstGeom>
          <a:solidFill>
            <a:srgbClr val="81D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B929A2A-85DD-425B-8017-B423FD352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91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EB8DA-6679-404D-B48F-A315923C8C42}"/>
              </a:ext>
            </a:extLst>
          </p:cNvPr>
          <p:cNvSpPr/>
          <p:nvPr/>
        </p:nvSpPr>
        <p:spPr>
          <a:xfrm>
            <a:off x="5350817" y="2353444"/>
            <a:ext cx="1094283" cy="576064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2E96F-1428-4768-B3B8-4EBE0BB80672}"/>
              </a:ext>
            </a:extLst>
          </p:cNvPr>
          <p:cNvSpPr txBox="1"/>
          <p:nvPr/>
        </p:nvSpPr>
        <p:spPr>
          <a:xfrm>
            <a:off x="5334734" y="1986817"/>
            <a:ext cx="11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RGB LED</a:t>
            </a:r>
            <a:endParaRPr lang="ko-KR" altLang="en-US" dirty="0">
              <a:solidFill>
                <a:srgbClr val="9966FF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A7C773-7A91-4CA3-9C03-FFAB0DB5CEA4}"/>
              </a:ext>
            </a:extLst>
          </p:cNvPr>
          <p:cNvSpPr/>
          <p:nvPr/>
        </p:nvSpPr>
        <p:spPr>
          <a:xfrm flipV="1">
            <a:off x="1043608" y="2903694"/>
            <a:ext cx="5423017" cy="1249949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E553-C26E-4DEA-8888-49FBAE946628}"/>
              </a:ext>
            </a:extLst>
          </p:cNvPr>
          <p:cNvSpPr txBox="1"/>
          <p:nvPr/>
        </p:nvSpPr>
        <p:spPr>
          <a:xfrm>
            <a:off x="1151059" y="3113169"/>
            <a:ext cx="36719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RGB LED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모듈을 이용해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 내부의 저항 이용</a:t>
            </a:r>
          </a:p>
        </p:txBody>
      </p:sp>
      <p:pic>
        <p:nvPicPr>
          <p:cNvPr id="8" name="그림 7" descr="테이블, 앉아있는, 유리, 음식이(가) 표시된 사진&#10;&#10;자동 생성된 설명">
            <a:extLst>
              <a:ext uri="{FF2B5EF4-FFF2-40B4-BE49-F238E27FC236}">
                <a16:creationId xmlns:a16="http://schemas.microsoft.com/office/drawing/2014/main" id="{02E93630-F814-43A3-B435-F009D5E37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29" y="2984081"/>
            <a:ext cx="1416179" cy="108902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447DD24-C24D-4296-8E96-DBF7D065F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1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EB8DA-6679-404D-B48F-A315923C8C42}"/>
              </a:ext>
            </a:extLst>
          </p:cNvPr>
          <p:cNvSpPr/>
          <p:nvPr/>
        </p:nvSpPr>
        <p:spPr>
          <a:xfrm>
            <a:off x="5350817" y="2353444"/>
            <a:ext cx="1094283" cy="576064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2E96F-1428-4768-B3B8-4EBE0BB80672}"/>
              </a:ext>
            </a:extLst>
          </p:cNvPr>
          <p:cNvSpPr txBox="1"/>
          <p:nvPr/>
        </p:nvSpPr>
        <p:spPr>
          <a:xfrm>
            <a:off x="5334734" y="1986817"/>
            <a:ext cx="11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RGB LED</a:t>
            </a:r>
            <a:endParaRPr lang="ko-KR" altLang="en-US" dirty="0">
              <a:solidFill>
                <a:srgbClr val="9966FF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2F412B-C06F-4EF3-8872-43D4880D18C0}"/>
              </a:ext>
            </a:extLst>
          </p:cNvPr>
          <p:cNvSpPr/>
          <p:nvPr/>
        </p:nvSpPr>
        <p:spPr>
          <a:xfrm flipV="1">
            <a:off x="5350817" y="2903699"/>
            <a:ext cx="1092948" cy="45720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A2855D0-5DE6-4F99-A86F-874A18440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5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EB8DA-6679-404D-B48F-A315923C8C42}"/>
              </a:ext>
            </a:extLst>
          </p:cNvPr>
          <p:cNvSpPr/>
          <p:nvPr/>
        </p:nvSpPr>
        <p:spPr>
          <a:xfrm>
            <a:off x="5350817" y="2353444"/>
            <a:ext cx="1094283" cy="576064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2E96F-1428-4768-B3B8-4EBE0BB80672}"/>
              </a:ext>
            </a:extLst>
          </p:cNvPr>
          <p:cNvSpPr txBox="1"/>
          <p:nvPr/>
        </p:nvSpPr>
        <p:spPr>
          <a:xfrm>
            <a:off x="5334734" y="1986817"/>
            <a:ext cx="11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RGB LED</a:t>
            </a:r>
            <a:endParaRPr lang="ko-KR" altLang="en-US" dirty="0">
              <a:solidFill>
                <a:srgbClr val="9966FF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2F412B-C06F-4EF3-8872-43D4880D18C0}"/>
              </a:ext>
            </a:extLst>
          </p:cNvPr>
          <p:cNvSpPr/>
          <p:nvPr/>
        </p:nvSpPr>
        <p:spPr>
          <a:xfrm flipV="1">
            <a:off x="5350817" y="2914716"/>
            <a:ext cx="1092948" cy="36000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F26AA7-4DE9-407C-84A6-7010AD578A2E}"/>
              </a:ext>
            </a:extLst>
          </p:cNvPr>
          <p:cNvSpPr/>
          <p:nvPr/>
        </p:nvSpPr>
        <p:spPr>
          <a:xfrm>
            <a:off x="2123728" y="4099603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D7FC8-7BA3-44B8-A04E-D540AB943A33}"/>
              </a:ext>
            </a:extLst>
          </p:cNvPr>
          <p:cNvSpPr txBox="1"/>
          <p:nvPr/>
        </p:nvSpPr>
        <p:spPr>
          <a:xfrm>
            <a:off x="1587409" y="3076969"/>
            <a:ext cx="132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D85C00"/>
                </a:solidFill>
              </a:rPr>
              <a:t>택트</a:t>
            </a:r>
            <a:r>
              <a:rPr lang="ko-KR" altLang="en-US" dirty="0">
                <a:solidFill>
                  <a:srgbClr val="D85C00"/>
                </a:solidFill>
              </a:rPr>
              <a:t> 스위치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C7FB1A-8E15-4063-9EF0-3A16F8CA2E0B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250957" y="3433564"/>
            <a:ext cx="140911" cy="666039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10EE0A-A724-4344-BF5A-28AC425EC2D0}"/>
              </a:ext>
            </a:extLst>
          </p:cNvPr>
          <p:cNvCxnSpPr>
            <a:cxnSpLocks/>
          </p:cNvCxnSpPr>
          <p:nvPr/>
        </p:nvCxnSpPr>
        <p:spPr>
          <a:xfrm flipH="1" flipV="1">
            <a:off x="2844050" y="3244561"/>
            <a:ext cx="1831872" cy="44987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36EC4A-6FCB-46FA-8083-AA4991B2663B}"/>
              </a:ext>
            </a:extLst>
          </p:cNvPr>
          <p:cNvSpPr/>
          <p:nvPr/>
        </p:nvSpPr>
        <p:spPr>
          <a:xfrm>
            <a:off x="4476127" y="3289548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CB534A-C81B-4CEC-BFEF-16A0FAA2D26F}"/>
              </a:ext>
            </a:extLst>
          </p:cNvPr>
          <p:cNvSpPr/>
          <p:nvPr/>
        </p:nvSpPr>
        <p:spPr>
          <a:xfrm flipV="1">
            <a:off x="5003526" y="3289548"/>
            <a:ext cx="18000" cy="576064"/>
          </a:xfrm>
          <a:prstGeom prst="rect">
            <a:avLst/>
          </a:prstGeom>
          <a:solidFill>
            <a:srgbClr val="D8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243FE6B-39EF-49BD-8B4A-93B0B80AED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05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13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EB8DA-6679-404D-B48F-A315923C8C42}"/>
              </a:ext>
            </a:extLst>
          </p:cNvPr>
          <p:cNvSpPr/>
          <p:nvPr/>
        </p:nvSpPr>
        <p:spPr>
          <a:xfrm>
            <a:off x="5350817" y="2353444"/>
            <a:ext cx="1094283" cy="576064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2E96F-1428-4768-B3B8-4EBE0BB80672}"/>
              </a:ext>
            </a:extLst>
          </p:cNvPr>
          <p:cNvSpPr txBox="1"/>
          <p:nvPr/>
        </p:nvSpPr>
        <p:spPr>
          <a:xfrm>
            <a:off x="5334734" y="1986817"/>
            <a:ext cx="11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RGB LED</a:t>
            </a:r>
            <a:endParaRPr lang="ko-KR" altLang="en-US" dirty="0">
              <a:solidFill>
                <a:srgbClr val="9966FF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2F412B-C06F-4EF3-8872-43D4880D18C0}"/>
              </a:ext>
            </a:extLst>
          </p:cNvPr>
          <p:cNvSpPr/>
          <p:nvPr/>
        </p:nvSpPr>
        <p:spPr>
          <a:xfrm flipV="1">
            <a:off x="5350817" y="2903699"/>
            <a:ext cx="1092948" cy="45720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F26AA7-4DE9-407C-84A6-7010AD578A2E}"/>
              </a:ext>
            </a:extLst>
          </p:cNvPr>
          <p:cNvSpPr/>
          <p:nvPr/>
        </p:nvSpPr>
        <p:spPr>
          <a:xfrm>
            <a:off x="2123728" y="4099603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D7FC8-7BA3-44B8-A04E-D540AB943A33}"/>
              </a:ext>
            </a:extLst>
          </p:cNvPr>
          <p:cNvSpPr txBox="1"/>
          <p:nvPr/>
        </p:nvSpPr>
        <p:spPr>
          <a:xfrm>
            <a:off x="1587409" y="3076969"/>
            <a:ext cx="132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D85C00"/>
                </a:solidFill>
              </a:rPr>
              <a:t>택트</a:t>
            </a:r>
            <a:r>
              <a:rPr lang="ko-KR" altLang="en-US" dirty="0">
                <a:solidFill>
                  <a:srgbClr val="D85C00"/>
                </a:solidFill>
              </a:rPr>
              <a:t> 스위치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C7FB1A-8E15-4063-9EF0-3A16F8CA2E0B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250957" y="3433564"/>
            <a:ext cx="140911" cy="666039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10EE0A-A724-4344-BF5A-28AC425EC2D0}"/>
              </a:ext>
            </a:extLst>
          </p:cNvPr>
          <p:cNvCxnSpPr>
            <a:cxnSpLocks/>
          </p:cNvCxnSpPr>
          <p:nvPr/>
        </p:nvCxnSpPr>
        <p:spPr>
          <a:xfrm flipH="1" flipV="1">
            <a:off x="2844050" y="3244561"/>
            <a:ext cx="1831872" cy="44987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36EC4A-6FCB-46FA-8083-AA4991B2663B}"/>
              </a:ext>
            </a:extLst>
          </p:cNvPr>
          <p:cNvSpPr/>
          <p:nvPr/>
        </p:nvSpPr>
        <p:spPr>
          <a:xfrm>
            <a:off x="4476127" y="3289548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CB534A-C81B-4CEC-BFEF-16A0FAA2D26F}"/>
              </a:ext>
            </a:extLst>
          </p:cNvPr>
          <p:cNvSpPr/>
          <p:nvPr/>
        </p:nvSpPr>
        <p:spPr>
          <a:xfrm flipV="1">
            <a:off x="4994095" y="3280287"/>
            <a:ext cx="3104523" cy="1574949"/>
          </a:xfrm>
          <a:prstGeom prst="rect">
            <a:avLst/>
          </a:prstGeom>
          <a:solidFill>
            <a:srgbClr val="D8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1F7946-E008-47A4-B4AA-33404F0F29FC}"/>
              </a:ext>
            </a:extLst>
          </p:cNvPr>
          <p:cNvSpPr txBox="1"/>
          <p:nvPr/>
        </p:nvSpPr>
        <p:spPr>
          <a:xfrm>
            <a:off x="5012407" y="3349529"/>
            <a:ext cx="317475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 파이 내부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풀다운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저항 이용 </a:t>
            </a:r>
          </a:p>
        </p:txBody>
      </p:sp>
      <p:pic>
        <p:nvPicPr>
          <p:cNvPr id="8" name="그림 7" descr="앉아있는, 테이블, 옅은, 어두운이(가) 표시된 사진&#10;&#10;자동 생성된 설명">
            <a:extLst>
              <a:ext uri="{FF2B5EF4-FFF2-40B4-BE49-F238E27FC236}">
                <a16:creationId xmlns:a16="http://schemas.microsoft.com/office/drawing/2014/main" id="{2AA885CD-AD30-4414-B543-998B2391A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06" y="4119336"/>
            <a:ext cx="735900" cy="7359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4545493-D8A1-4DCB-9CFD-04B40F0A3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9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9795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EB8DA-6679-404D-B48F-A315923C8C42}"/>
              </a:ext>
            </a:extLst>
          </p:cNvPr>
          <p:cNvSpPr/>
          <p:nvPr/>
        </p:nvSpPr>
        <p:spPr>
          <a:xfrm>
            <a:off x="5350817" y="2353444"/>
            <a:ext cx="1094283" cy="576064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2E96F-1428-4768-B3B8-4EBE0BB80672}"/>
              </a:ext>
            </a:extLst>
          </p:cNvPr>
          <p:cNvSpPr txBox="1"/>
          <p:nvPr/>
        </p:nvSpPr>
        <p:spPr>
          <a:xfrm>
            <a:off x="5334734" y="1986817"/>
            <a:ext cx="11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RGB LED</a:t>
            </a:r>
            <a:endParaRPr lang="ko-KR" altLang="en-US" dirty="0">
              <a:solidFill>
                <a:srgbClr val="9966FF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2F412B-C06F-4EF3-8872-43D4880D18C0}"/>
              </a:ext>
            </a:extLst>
          </p:cNvPr>
          <p:cNvSpPr/>
          <p:nvPr/>
        </p:nvSpPr>
        <p:spPr>
          <a:xfrm flipV="1">
            <a:off x="5350817" y="2903699"/>
            <a:ext cx="1092948" cy="45720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F26AA7-4DE9-407C-84A6-7010AD578A2E}"/>
              </a:ext>
            </a:extLst>
          </p:cNvPr>
          <p:cNvSpPr/>
          <p:nvPr/>
        </p:nvSpPr>
        <p:spPr>
          <a:xfrm>
            <a:off x="2123728" y="4099603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D7FC8-7BA3-44B8-A04E-D540AB943A33}"/>
              </a:ext>
            </a:extLst>
          </p:cNvPr>
          <p:cNvSpPr txBox="1"/>
          <p:nvPr/>
        </p:nvSpPr>
        <p:spPr>
          <a:xfrm>
            <a:off x="1587409" y="3076969"/>
            <a:ext cx="132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D85C00"/>
                </a:solidFill>
              </a:rPr>
              <a:t>택트</a:t>
            </a:r>
            <a:r>
              <a:rPr lang="ko-KR" altLang="en-US" dirty="0">
                <a:solidFill>
                  <a:srgbClr val="D85C00"/>
                </a:solidFill>
              </a:rPr>
              <a:t> 스위치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C7FB1A-8E15-4063-9EF0-3A16F8CA2E0B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250957" y="3433564"/>
            <a:ext cx="140911" cy="666039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10EE0A-A724-4344-BF5A-28AC425EC2D0}"/>
              </a:ext>
            </a:extLst>
          </p:cNvPr>
          <p:cNvCxnSpPr>
            <a:cxnSpLocks/>
          </p:cNvCxnSpPr>
          <p:nvPr/>
        </p:nvCxnSpPr>
        <p:spPr>
          <a:xfrm flipH="1" flipV="1">
            <a:off x="2844050" y="3244561"/>
            <a:ext cx="1831872" cy="44987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36EC4A-6FCB-46FA-8083-AA4991B2663B}"/>
              </a:ext>
            </a:extLst>
          </p:cNvPr>
          <p:cNvSpPr/>
          <p:nvPr/>
        </p:nvSpPr>
        <p:spPr>
          <a:xfrm>
            <a:off x="4476127" y="3289548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F5AC77-4660-4882-8DDB-97F563CC78F1}"/>
              </a:ext>
            </a:extLst>
          </p:cNvPr>
          <p:cNvSpPr/>
          <p:nvPr/>
        </p:nvSpPr>
        <p:spPr>
          <a:xfrm flipV="1">
            <a:off x="5003526" y="3289548"/>
            <a:ext cx="18000" cy="576064"/>
          </a:xfrm>
          <a:prstGeom prst="rect">
            <a:avLst/>
          </a:prstGeom>
          <a:solidFill>
            <a:srgbClr val="D8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5CF32D-6AD9-4DF3-BE48-62EC5A04B47F}"/>
              </a:ext>
            </a:extLst>
          </p:cNvPr>
          <p:cNvSpPr/>
          <p:nvPr/>
        </p:nvSpPr>
        <p:spPr>
          <a:xfrm>
            <a:off x="5709268" y="3371324"/>
            <a:ext cx="544150" cy="57606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374854-3F48-4A48-81D9-A4581EDD76D0}"/>
              </a:ext>
            </a:extLst>
          </p:cNvPr>
          <p:cNvCxnSpPr/>
          <p:nvPr/>
        </p:nvCxnSpPr>
        <p:spPr>
          <a:xfrm flipV="1">
            <a:off x="6229497" y="2591791"/>
            <a:ext cx="881363" cy="7920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AF0B3A6-7E10-4A4A-BC14-BFE14A7A0B38}"/>
              </a:ext>
            </a:extLst>
          </p:cNvPr>
          <p:cNvSpPr txBox="1"/>
          <p:nvPr/>
        </p:nvSpPr>
        <p:spPr>
          <a:xfrm>
            <a:off x="6639640" y="2242954"/>
            <a:ext cx="104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외부전원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0850572-4E99-4811-9D86-CFE470372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0743" y="58634"/>
            <a:ext cx="1927429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 개요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15C4C-9C10-49D0-829C-DCC31DA86096}"/>
              </a:ext>
            </a:extLst>
          </p:cNvPr>
          <p:cNvSpPr txBox="1"/>
          <p:nvPr/>
        </p:nvSpPr>
        <p:spPr>
          <a:xfrm>
            <a:off x="179512" y="688276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작품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 공기청정기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EA93F3-DAEA-41A9-A860-DF97F00A1E60}"/>
              </a:ext>
            </a:extLst>
          </p:cNvPr>
          <p:cNvSpPr txBox="1"/>
          <p:nvPr/>
        </p:nvSpPr>
        <p:spPr>
          <a:xfrm>
            <a:off x="179512" y="1301363"/>
            <a:ext cx="8712968" cy="263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라즈베리파이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기반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스위치를 통해 수동으로 동작 제어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미세먼지 센서를 이용해 미세먼지 농도를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 1.0 / 2.5 / 10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별로 측정 및 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LCD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표시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애플리케이션에 미세먼지 측정값 표시 및 시간별 그래프 표시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애플리케이션으로 공기청정기 동작 제어</a:t>
            </a:r>
            <a:endParaRPr lang="en-US" altLang="ko-KR" sz="17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C6F16-9274-46B8-8691-3403C9B5FD3B}"/>
              </a:ext>
            </a:extLst>
          </p:cNvPr>
          <p:cNvSpPr txBox="1"/>
          <p:nvPr/>
        </p:nvSpPr>
        <p:spPr>
          <a:xfrm>
            <a:off x="179512" y="4141062"/>
            <a:ext cx="8712968" cy="106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기존의 공기청정기에 비해 미세먼지 측정 및 표시 기능과 애플리케이션을 통한 제어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Auto </a:t>
            </a:r>
            <a:r>
              <a:rPr lang="ko-KR" altLang="en-US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모드를 추가하여 더욱 사용하기 편리하고 많은 기능을 가진 </a:t>
            </a:r>
            <a:r>
              <a:rPr lang="ko-KR" altLang="en-US" sz="17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공기청정기입니다</a:t>
            </a:r>
            <a:r>
              <a:rPr lang="en-US" altLang="ko-KR" sz="17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C522CB2-E47E-4CA7-81F4-46750AE77D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6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9795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EB8DA-6679-404D-B48F-A315923C8C42}"/>
              </a:ext>
            </a:extLst>
          </p:cNvPr>
          <p:cNvSpPr/>
          <p:nvPr/>
        </p:nvSpPr>
        <p:spPr>
          <a:xfrm>
            <a:off x="5350817" y="2353444"/>
            <a:ext cx="1094283" cy="576064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2E96F-1428-4768-B3B8-4EBE0BB80672}"/>
              </a:ext>
            </a:extLst>
          </p:cNvPr>
          <p:cNvSpPr txBox="1"/>
          <p:nvPr/>
        </p:nvSpPr>
        <p:spPr>
          <a:xfrm>
            <a:off x="5334734" y="1986817"/>
            <a:ext cx="11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RGB LED</a:t>
            </a:r>
            <a:endParaRPr lang="ko-KR" altLang="en-US" dirty="0">
              <a:solidFill>
                <a:srgbClr val="9966FF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2F412B-C06F-4EF3-8872-43D4880D18C0}"/>
              </a:ext>
            </a:extLst>
          </p:cNvPr>
          <p:cNvSpPr/>
          <p:nvPr/>
        </p:nvSpPr>
        <p:spPr>
          <a:xfrm flipV="1">
            <a:off x="5350817" y="2903699"/>
            <a:ext cx="1092948" cy="45720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F26AA7-4DE9-407C-84A6-7010AD578A2E}"/>
              </a:ext>
            </a:extLst>
          </p:cNvPr>
          <p:cNvSpPr/>
          <p:nvPr/>
        </p:nvSpPr>
        <p:spPr>
          <a:xfrm>
            <a:off x="2123728" y="4099603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D7FC8-7BA3-44B8-A04E-D540AB943A33}"/>
              </a:ext>
            </a:extLst>
          </p:cNvPr>
          <p:cNvSpPr txBox="1"/>
          <p:nvPr/>
        </p:nvSpPr>
        <p:spPr>
          <a:xfrm>
            <a:off x="1587409" y="3076969"/>
            <a:ext cx="132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D85C00"/>
                </a:solidFill>
              </a:rPr>
              <a:t>택트</a:t>
            </a:r>
            <a:r>
              <a:rPr lang="ko-KR" altLang="en-US" dirty="0">
                <a:solidFill>
                  <a:srgbClr val="D85C00"/>
                </a:solidFill>
              </a:rPr>
              <a:t> 스위치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C7FB1A-8E15-4063-9EF0-3A16F8CA2E0B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250957" y="3433564"/>
            <a:ext cx="140911" cy="666039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10EE0A-A724-4344-BF5A-28AC425EC2D0}"/>
              </a:ext>
            </a:extLst>
          </p:cNvPr>
          <p:cNvCxnSpPr>
            <a:cxnSpLocks/>
          </p:cNvCxnSpPr>
          <p:nvPr/>
        </p:nvCxnSpPr>
        <p:spPr>
          <a:xfrm flipH="1" flipV="1">
            <a:off x="2844050" y="3244561"/>
            <a:ext cx="1831872" cy="44987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36EC4A-6FCB-46FA-8083-AA4991B2663B}"/>
              </a:ext>
            </a:extLst>
          </p:cNvPr>
          <p:cNvSpPr/>
          <p:nvPr/>
        </p:nvSpPr>
        <p:spPr>
          <a:xfrm>
            <a:off x="4476127" y="3289548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F5AC77-4660-4882-8DDB-97F563CC78F1}"/>
              </a:ext>
            </a:extLst>
          </p:cNvPr>
          <p:cNvSpPr/>
          <p:nvPr/>
        </p:nvSpPr>
        <p:spPr>
          <a:xfrm flipV="1">
            <a:off x="5003526" y="3289548"/>
            <a:ext cx="18000" cy="576064"/>
          </a:xfrm>
          <a:prstGeom prst="rect">
            <a:avLst/>
          </a:prstGeom>
          <a:solidFill>
            <a:srgbClr val="D8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5CF32D-6AD9-4DF3-BE48-62EC5A04B47F}"/>
              </a:ext>
            </a:extLst>
          </p:cNvPr>
          <p:cNvSpPr/>
          <p:nvPr/>
        </p:nvSpPr>
        <p:spPr>
          <a:xfrm>
            <a:off x="5709268" y="3371324"/>
            <a:ext cx="544150" cy="57606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374854-3F48-4A48-81D9-A4581EDD76D0}"/>
              </a:ext>
            </a:extLst>
          </p:cNvPr>
          <p:cNvCxnSpPr/>
          <p:nvPr/>
        </p:nvCxnSpPr>
        <p:spPr>
          <a:xfrm flipV="1">
            <a:off x="6229497" y="2591791"/>
            <a:ext cx="881363" cy="7920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AF0B3A6-7E10-4A4A-BC14-BFE14A7A0B38}"/>
              </a:ext>
            </a:extLst>
          </p:cNvPr>
          <p:cNvSpPr txBox="1"/>
          <p:nvPr/>
        </p:nvSpPr>
        <p:spPr>
          <a:xfrm>
            <a:off x="6639640" y="2242954"/>
            <a:ext cx="104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외부전원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0A39A-90DF-4A3D-B0EA-53C6A3510BA7}"/>
              </a:ext>
            </a:extLst>
          </p:cNvPr>
          <p:cNvSpPr/>
          <p:nvPr/>
        </p:nvSpPr>
        <p:spPr>
          <a:xfrm>
            <a:off x="6588223" y="3748283"/>
            <a:ext cx="1094283" cy="1125441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FDF311-68FB-4E2C-A616-1F397AFB7DF6}"/>
              </a:ext>
            </a:extLst>
          </p:cNvPr>
          <p:cNvSpPr txBox="1"/>
          <p:nvPr/>
        </p:nvSpPr>
        <p:spPr>
          <a:xfrm>
            <a:off x="7110860" y="3397251"/>
            <a:ext cx="15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9900"/>
                </a:solidFill>
              </a:rPr>
              <a:t>모터 드라이버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8A6B69-23D7-4B54-8D36-3FB694AB893C}"/>
              </a:ext>
            </a:extLst>
          </p:cNvPr>
          <p:cNvSpPr/>
          <p:nvPr/>
        </p:nvSpPr>
        <p:spPr>
          <a:xfrm flipV="1">
            <a:off x="6578698" y="3739627"/>
            <a:ext cx="18000" cy="1152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489B525-B29F-4BE3-AA91-185DD5A01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8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D86CC-AA5C-4E81-818B-C98BFACCB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97951"/>
            <a:ext cx="6771406" cy="4711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8702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메인 회로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B4F87-26A1-4554-B533-43C48073D807}"/>
              </a:ext>
            </a:extLst>
          </p:cNvPr>
          <p:cNvSpPr/>
          <p:nvPr/>
        </p:nvSpPr>
        <p:spPr>
          <a:xfrm>
            <a:off x="1587408" y="1028120"/>
            <a:ext cx="3088513" cy="71824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D0445-0F0A-4CA1-8F6B-7B4BE0BA3154}"/>
              </a:ext>
            </a:extLst>
          </p:cNvPr>
          <p:cNvSpPr txBox="1"/>
          <p:nvPr/>
        </p:nvSpPr>
        <p:spPr>
          <a:xfrm>
            <a:off x="3377124" y="7063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5v I2C LCD</a:t>
            </a:r>
            <a:endParaRPr lang="ko-KR" altLang="en-US" dirty="0">
              <a:solidFill>
                <a:srgbClr val="12B2E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9294F4-0132-4453-8487-AA5AB3A6FF41}"/>
              </a:ext>
            </a:extLst>
          </p:cNvPr>
          <p:cNvSpPr txBox="1"/>
          <p:nvPr/>
        </p:nvSpPr>
        <p:spPr>
          <a:xfrm>
            <a:off x="1516906" y="696176"/>
            <a:ext cx="170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2B2EB"/>
                </a:solidFill>
              </a:rPr>
              <a:t>3.3/5v </a:t>
            </a:r>
            <a:r>
              <a:rPr lang="ko-KR" altLang="en-US" dirty="0">
                <a:solidFill>
                  <a:srgbClr val="12B2EB"/>
                </a:solidFill>
              </a:rPr>
              <a:t>컨버터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7C5C1E-7ED3-4793-9DA3-956100C9EC76}"/>
              </a:ext>
            </a:extLst>
          </p:cNvPr>
          <p:cNvSpPr/>
          <p:nvPr/>
        </p:nvSpPr>
        <p:spPr>
          <a:xfrm>
            <a:off x="5323994" y="997951"/>
            <a:ext cx="1984310" cy="9234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717-B952-47B6-8DFF-08230EA45E53}"/>
              </a:ext>
            </a:extLst>
          </p:cNvPr>
          <p:cNvSpPr txBox="1"/>
          <p:nvPr/>
        </p:nvSpPr>
        <p:spPr>
          <a:xfrm>
            <a:off x="5236077" y="623209"/>
            <a:ext cx="248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81D31A"/>
                </a:solidFill>
              </a:rPr>
              <a:t>PMS-7003 </a:t>
            </a:r>
            <a:r>
              <a:rPr lang="ko-KR" altLang="en-US" dirty="0">
                <a:solidFill>
                  <a:srgbClr val="81D31A"/>
                </a:solidFill>
              </a:rPr>
              <a:t>먼지센서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EB8DA-6679-404D-B48F-A315923C8C42}"/>
              </a:ext>
            </a:extLst>
          </p:cNvPr>
          <p:cNvSpPr/>
          <p:nvPr/>
        </p:nvSpPr>
        <p:spPr>
          <a:xfrm>
            <a:off x="5350817" y="2353444"/>
            <a:ext cx="1094283" cy="576064"/>
          </a:xfrm>
          <a:prstGeom prst="rect">
            <a:avLst/>
          </a:prstGeom>
          <a:noFill/>
          <a:ln w="38100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2E96F-1428-4768-B3B8-4EBE0BB80672}"/>
              </a:ext>
            </a:extLst>
          </p:cNvPr>
          <p:cNvSpPr txBox="1"/>
          <p:nvPr/>
        </p:nvSpPr>
        <p:spPr>
          <a:xfrm>
            <a:off x="5334734" y="1986817"/>
            <a:ext cx="11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RGB LED</a:t>
            </a:r>
            <a:endParaRPr lang="ko-KR" altLang="en-US" dirty="0">
              <a:solidFill>
                <a:srgbClr val="9966FF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2F412B-C06F-4EF3-8872-43D4880D18C0}"/>
              </a:ext>
            </a:extLst>
          </p:cNvPr>
          <p:cNvSpPr/>
          <p:nvPr/>
        </p:nvSpPr>
        <p:spPr>
          <a:xfrm flipV="1">
            <a:off x="5350817" y="2903699"/>
            <a:ext cx="1092948" cy="45720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F26AA7-4DE9-407C-84A6-7010AD578A2E}"/>
              </a:ext>
            </a:extLst>
          </p:cNvPr>
          <p:cNvSpPr/>
          <p:nvPr/>
        </p:nvSpPr>
        <p:spPr>
          <a:xfrm>
            <a:off x="2123728" y="4099603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D7FC8-7BA3-44B8-A04E-D540AB943A33}"/>
              </a:ext>
            </a:extLst>
          </p:cNvPr>
          <p:cNvSpPr txBox="1"/>
          <p:nvPr/>
        </p:nvSpPr>
        <p:spPr>
          <a:xfrm>
            <a:off x="1587409" y="3076969"/>
            <a:ext cx="132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D85C00"/>
                </a:solidFill>
              </a:rPr>
              <a:t>택트</a:t>
            </a:r>
            <a:r>
              <a:rPr lang="ko-KR" altLang="en-US" dirty="0">
                <a:solidFill>
                  <a:srgbClr val="D85C00"/>
                </a:solidFill>
              </a:rPr>
              <a:t> 스위치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C7FB1A-8E15-4063-9EF0-3A16F8CA2E0B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250957" y="3433564"/>
            <a:ext cx="140911" cy="666039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10EE0A-A724-4344-BF5A-28AC425EC2D0}"/>
              </a:ext>
            </a:extLst>
          </p:cNvPr>
          <p:cNvCxnSpPr>
            <a:cxnSpLocks/>
          </p:cNvCxnSpPr>
          <p:nvPr/>
        </p:nvCxnSpPr>
        <p:spPr>
          <a:xfrm flipH="1" flipV="1">
            <a:off x="2844050" y="3244561"/>
            <a:ext cx="1831872" cy="44987"/>
          </a:xfrm>
          <a:prstGeom prst="line">
            <a:avLst/>
          </a:prstGeom>
          <a:ln w="38100">
            <a:solidFill>
              <a:srgbClr val="D8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36EC4A-6FCB-46FA-8083-AA4991B2663B}"/>
              </a:ext>
            </a:extLst>
          </p:cNvPr>
          <p:cNvSpPr/>
          <p:nvPr/>
        </p:nvSpPr>
        <p:spPr>
          <a:xfrm>
            <a:off x="4476127" y="3289548"/>
            <a:ext cx="536280" cy="5760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F5AC77-4660-4882-8DDB-97F563CC78F1}"/>
              </a:ext>
            </a:extLst>
          </p:cNvPr>
          <p:cNvSpPr/>
          <p:nvPr/>
        </p:nvSpPr>
        <p:spPr>
          <a:xfrm flipV="1">
            <a:off x="5003526" y="3289548"/>
            <a:ext cx="18000" cy="576064"/>
          </a:xfrm>
          <a:prstGeom prst="rect">
            <a:avLst/>
          </a:prstGeom>
          <a:solidFill>
            <a:srgbClr val="D8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5CF32D-6AD9-4DF3-BE48-62EC5A04B47F}"/>
              </a:ext>
            </a:extLst>
          </p:cNvPr>
          <p:cNvSpPr/>
          <p:nvPr/>
        </p:nvSpPr>
        <p:spPr>
          <a:xfrm>
            <a:off x="5709268" y="3371324"/>
            <a:ext cx="544150" cy="57606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374854-3F48-4A48-81D9-A4581EDD76D0}"/>
              </a:ext>
            </a:extLst>
          </p:cNvPr>
          <p:cNvCxnSpPr/>
          <p:nvPr/>
        </p:nvCxnSpPr>
        <p:spPr>
          <a:xfrm flipV="1">
            <a:off x="6229497" y="2591791"/>
            <a:ext cx="881363" cy="7920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AF0B3A6-7E10-4A4A-BC14-BFE14A7A0B38}"/>
              </a:ext>
            </a:extLst>
          </p:cNvPr>
          <p:cNvSpPr txBox="1"/>
          <p:nvPr/>
        </p:nvSpPr>
        <p:spPr>
          <a:xfrm>
            <a:off x="6639640" y="2242954"/>
            <a:ext cx="104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외부전원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80A39A-90DF-4A3D-B0EA-53C6A3510BA7}"/>
              </a:ext>
            </a:extLst>
          </p:cNvPr>
          <p:cNvSpPr/>
          <p:nvPr/>
        </p:nvSpPr>
        <p:spPr>
          <a:xfrm>
            <a:off x="6588223" y="3748283"/>
            <a:ext cx="1094283" cy="1125441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FDF311-68FB-4E2C-A616-1F397AFB7DF6}"/>
              </a:ext>
            </a:extLst>
          </p:cNvPr>
          <p:cNvSpPr txBox="1"/>
          <p:nvPr/>
        </p:nvSpPr>
        <p:spPr>
          <a:xfrm>
            <a:off x="7110860" y="3397251"/>
            <a:ext cx="15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9900"/>
                </a:solidFill>
              </a:rPr>
              <a:t>모터 드라이버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8A6B69-23D7-4B54-8D36-3FB694AB893C}"/>
              </a:ext>
            </a:extLst>
          </p:cNvPr>
          <p:cNvSpPr/>
          <p:nvPr/>
        </p:nvSpPr>
        <p:spPr>
          <a:xfrm flipV="1">
            <a:off x="1403649" y="3165150"/>
            <a:ext cx="5193050" cy="172647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6E5E65-84F6-4994-ABFD-9B8BA8E1B74E}"/>
              </a:ext>
            </a:extLst>
          </p:cNvPr>
          <p:cNvSpPr txBox="1"/>
          <p:nvPr/>
        </p:nvSpPr>
        <p:spPr>
          <a:xfrm>
            <a:off x="1503055" y="3413946"/>
            <a:ext cx="367196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L298N, 12V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외부전원으로 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12V 0.32A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정격 팬 전원 및 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PWM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제어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7B954D-38A5-49F9-9D5E-A7C0AC8AD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35" y="3403343"/>
            <a:ext cx="1268440" cy="1407969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AA0CC05-FD88-4D91-A9A1-C070DFBBB2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96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5324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모터 드라이버 </a:t>
            </a:r>
            <a:r>
              <a:rPr lang="ko-KR" altLang="en-US" sz="2000" dirty="0"/>
              <a:t>회로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10AEF3-CC9D-41A2-A09F-AD4169BD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9" y="1025995"/>
            <a:ext cx="8119869" cy="4495802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71E9515-212A-48C5-8E54-3DA1324FC7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회로도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E4051-7A2F-4443-8519-008FD0397E5F}"/>
              </a:ext>
            </a:extLst>
          </p:cNvPr>
          <p:cNvSpPr txBox="1"/>
          <p:nvPr/>
        </p:nvSpPr>
        <p:spPr>
          <a:xfrm>
            <a:off x="395536" y="55324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3.3 to 5v logic converter</a:t>
            </a:r>
            <a:endParaRPr lang="ko-KR" altLang="en-US" sz="2000" dirty="0"/>
          </a:p>
        </p:txBody>
      </p:sp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1C7820C4-08B0-4F4C-83C1-F59BC9E9A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0" y="1201316"/>
            <a:ext cx="8341219" cy="3744416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FF0F11D-B9D0-4F67-8FF1-0E2007752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5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(1)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#gpio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제어 라이브러리</a:t>
            </a:r>
            <a:endParaRPr lang="en-US" altLang="ko-KR" sz="1400" b="0" dirty="0">
              <a:solidFill>
                <a:srgbClr val="AF00D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gpiozero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Button, RGBLED,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DigitalOutputDevice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PWMOutputDevice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colorzero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Color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색상 선택 라이브러리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signal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pause</a:t>
            </a: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threading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Thread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멀티쓰레딩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time</a:t>
            </a: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serial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먼지센서 통신용 시리얼 라이브러리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PMS7003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PMS7003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#PMS7003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먼지센서 라이브러리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lcd_i2c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lcd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lcd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라이브러리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configparser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ConfigParser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설정파일 저장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데이터베이스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핀 설정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powersw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Button(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전원버튼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fansw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Button(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팬속버튼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PWMOutputDevice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모터드라이버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pwm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fan_pin1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DigitalOutputDevice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모터드라이버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fan_pin2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DigitalOutputDevice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모터드라이버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IN2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 = RGBLED(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led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8485099-1780-42C7-81D5-558EF77D7F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(2)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39553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 전원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먼지센서 오브젝트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dustlib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PMS7003()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시리얼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9600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SERIAL_PORT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'/dev/ttyUSB0'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DB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연결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dust_db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pymysql.connect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‘root'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qwer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'127.0.0.1'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'air-cleaner'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'utf8'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dust_db.cursor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pymysql.cursors.DictCursor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커서로 설정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8DD8F66-60E1-4D32-BB09-CD7E0A53C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26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(3)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on/off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OFF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팬속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0.65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SLOW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config.ini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 있으면 로드 없으면 에러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conf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ConfigParser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설정파일 로드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conf.read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'config.ini'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conf[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'FAN'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팬속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로드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설정파일 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팬속도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설정파일 로드 오류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2FBF0DC-40F2-4B41-BF52-841CB22E7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(4)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pwm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변수로 지정</a:t>
            </a:r>
            <a:endParaRPr lang="en-US" altLang="ko-KR" sz="1400" b="0" dirty="0">
              <a:solidFill>
                <a:srgbClr val="AF00D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"FULL"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"MID"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0.65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"SLOW"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설정파일 로드 오류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lcd.lcd_init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# lcd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초기화</a:t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Button_Ctrl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버튼 제어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fanspeed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powersw.when_pressed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powerctrl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파워버튼 누르면 실행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fansw.when_pressed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fan_speedsw</a:t>
            </a:r>
            <a:r>
              <a:rPr lang="en-US" altLang="ko-KR" sz="1400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팬속도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조정버튼 누르면 실행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pause()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누를때까지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대기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38628A0-AD56-494C-A707-8A4DDE1F4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1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(5)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654459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파워 꺼짐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0,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켜짐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1,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자동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2</a:t>
            </a:r>
          </a:p>
          <a:p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powerctrl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전원버튼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누를때마다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실행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전원꺼짐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상태일때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전원켬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전원켜짐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상태일 때 자동모드로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자동모드로 변경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자동모드일때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전원꺼짐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상태로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전원끔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16AA3B7-0F70-4D6D-9181-803C2681C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(6)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762BD-2BF6-43C1-82F6-9CBDF9EEE8F2}"/>
              </a:ext>
            </a:extLst>
          </p:cNvPr>
          <p:cNvSpPr txBox="1"/>
          <p:nvPr/>
        </p:nvSpPr>
        <p:spPr>
          <a:xfrm>
            <a:off x="611560" y="985292"/>
            <a:ext cx="813690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fan_speedsw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스피드 조절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팬속버튼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누를때마다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실행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일반모드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전원켜짐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상태에서만 동작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"SLOW"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팬속도가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단계일때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단계로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0.65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"MID"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팬속도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"MID"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팬속도가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단계일때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단계로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"FULL"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팬속도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"FULL"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팬속도가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단계일때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단계로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"SLOW"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팬속도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일반모드에서만 동작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847F903-935E-4678-AE26-0943697078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8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02503" y="58634"/>
            <a:ext cx="167700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업무 분담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DB60A0C-9F3E-4486-A5E9-06B9D4EC4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18140"/>
              </p:ext>
            </p:extLst>
          </p:nvPr>
        </p:nvGraphicFramePr>
        <p:xfrm>
          <a:off x="1524000" y="985292"/>
          <a:ext cx="6096000" cy="4058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680485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97843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85389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rgbClr val="44A1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참여 여부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rgbClr val="44A1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07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정택수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진미강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59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아이디어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정보수집</a:t>
                      </a:r>
                      <a:r>
                        <a:rPr lang="en-US" altLang="ko-KR" dirty="0"/>
                        <a:t>)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7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부품 구매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9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SW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18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HW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12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작품 테스트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9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보고서 작성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9933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차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63380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차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63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차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○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733825"/>
                  </a:ext>
                </a:extLst>
              </a:tr>
            </a:tbl>
          </a:graphicData>
        </a:graphic>
      </p:graphicFrame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828D3C0-8A2C-4CDF-8B47-881A69B7B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5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(7)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762BD-2BF6-43C1-82F6-9CBDF9EEE8F2}"/>
              </a:ext>
            </a:extLst>
          </p:cNvPr>
          <p:cNvSpPr txBox="1"/>
          <p:nvPr/>
        </p:nvSpPr>
        <p:spPr>
          <a:xfrm>
            <a:off x="611560" y="985292"/>
            <a:ext cx="813690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on/off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제어</a:t>
            </a:r>
            <a:endParaRPr lang="en-US" altLang="ko-KR" sz="14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fan_power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state: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 입력되면 팬 전원 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fan_pin1.on()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(in1-&gt;HIGH)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fan_pin2.off()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# (in2-&gt;LOW)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순방향으로 동작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그 외엔 팬 전원 끔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fan_pin1.off()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(in1-&gt;LOW) 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fan_pin2.off()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(in2-&gt;LOW) =&gt;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꺼짐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A1C3A1E-206C-499D-94AE-4E455B914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1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(8)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lcd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 먼지농도 표시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매개변수로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pm1, pm25, pm10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변수를 전달받음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display_dust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duststate1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duststate2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duststate3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좋음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duststate3 &lt;=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(duststate1 + duststate2) &lt;=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    GOOD     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lcd.LCD_LINE_1)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led.color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Color(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led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색 지정 파랑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보통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duststate3 &lt;=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(duststate1 + duststate2) &lt;=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    NORMAL   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lcd.LCD_LINE_1)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led.color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Color(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led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색 지정 초록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자동모드 팬 속도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30%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나쁨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duststate3 &lt;=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(duststate1 + duststate2) &lt;=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     BAD     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lcd.LCD_LINE_1)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led.color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Color(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led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색 지정 노랑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자동모드 팬 속도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65%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0.65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40CAD91-54C4-41C6-BF8B-0EE0D90CF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(9)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매우나쁨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duststate3 &gt;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(duststate1 + duststate2) &gt;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   VERY BAD  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lcd.LCD_LINE_1)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led.color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Color(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led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색 지정 빨강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자동모드 팬 속도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100%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"LCD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표기 오류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 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먼지센서 데이터 오류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"PM1.0: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ug/m3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%duststate1, lcd.LCD_LINE_2)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pm1.0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표시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powersw.wait_for_press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powersw.is_pressed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파워버튼 누르면 리턴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"PM2.5: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ug/m3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%duststate2, lcd.LCD_LINE_2)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pm2.5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표시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powersw.wait_for_press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powersw.is_pressed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파워버튼 누르면 리턴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"PM10: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ug/m3 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%duststate3, lcd.LCD_LINE_2)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pm10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표시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7F78027-7AE9-48CB-BD93-DBCC5D5F5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0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(10)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ko-KR" alt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메인루프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loop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power_state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먼지센서 동작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ser = 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serial.Serial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(SERIAL_PORT, Speed, </a:t>
            </a:r>
            <a:r>
              <a:rPr lang="en-US" altLang="ko-KR" sz="1400" dirty="0">
                <a:solidFill>
                  <a:srgbClr val="001080"/>
                </a:solidFill>
                <a:latin typeface="Consolas" panose="020B0609020204030204" pitchFamily="49" charset="0"/>
              </a:rPr>
              <a:t>timeout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buffer = 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ser.read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98658"/>
                </a:solidFill>
                <a:latin typeface="Consolas" panose="020B0609020204030204" pitchFamily="49" charset="0"/>
              </a:rPr>
              <a:t>1024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dustlib.protocol_chk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(buffer)):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data = 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dustlib.unpack_data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(buffer)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global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pm1, pm25, pm10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# 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변수에 데이터 저장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pm1 = </a:t>
            </a:r>
            <a:r>
              <a:rPr lang="en-US" altLang="ko-KR" sz="1400" dirty="0">
                <a:solidFill>
                  <a:srgbClr val="267F99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(data[dustlib.DUST_PM1_0_ATM])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pm25 = </a:t>
            </a:r>
            <a:r>
              <a:rPr lang="en-US" altLang="ko-KR" sz="1400" dirty="0">
                <a:solidFill>
                  <a:srgbClr val="267F99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(data[dustlib.DUST_PM2_5_ATM])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pm10 = </a:t>
            </a:r>
            <a:r>
              <a:rPr lang="en-US" altLang="ko-KR" sz="1400" dirty="0">
                <a:solidFill>
                  <a:srgbClr val="267F99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(data[dustlib.DUST_PM10_0_ATM])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"PMS 7003 dust data"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 1.0 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(pm1))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 2.5 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(pm25))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 10.0 :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(pm10))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먼지센서 데이터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read 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오류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D7B02E-7AA3-4EAA-B68E-CB41F0198713}"/>
              </a:ext>
            </a:extLst>
          </p:cNvPr>
          <p:cNvSpPr/>
          <p:nvPr/>
        </p:nvSpPr>
        <p:spPr>
          <a:xfrm>
            <a:off x="829671" y="4153644"/>
            <a:ext cx="7708819" cy="1296144"/>
          </a:xfrm>
          <a:prstGeom prst="rect">
            <a:avLst/>
          </a:prstGeom>
          <a:solidFill>
            <a:srgbClr val="DFF0F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cursor.execute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"INSERT INTO status(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powerstate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, PM1, PM25, PM10) VALUES ('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', '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%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d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','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','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')"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%(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power_state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pm1, pm25, pm10))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dust_db.commit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1271D64-08BA-44FF-BF36-7CC6C95538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69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(11)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 상태에 따른 동작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전원꺼짐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전원꺼짐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fan_power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(OFF)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off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led.off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#led off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lcd.LCD_BACKLIGHT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#lcd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백라이트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off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  Power Off  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lcd.LCD_LINE_1)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#LCD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Power OFF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표시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lcd.LCD_LINE_2)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전원켜짐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전원켜짐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fan_power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(ON)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led.on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#led on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lcd.LCD_BACKLIGHT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#lcd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백라이트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  Power On   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lcd.LCD_LINE_1)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#LCD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Power On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표시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lcd.LCD_LINE_2)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display_dust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(pm1, pm25, pm10)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매개변수로 데이터 전달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213FFAD-3F78-4FDC-80C1-030F90D05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6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main.py (12)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39553" y="1027222"/>
            <a:ext cx="82727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자동모드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자동모드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fan_power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(ON)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led.on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#led on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lcd.LCD_BACKLIGHT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#lcd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백라이트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   Auto Mode   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lcd.LCD_LINE_1)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#LCD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Auto Mode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표시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lcd.lcd_string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lcd.LCD_LINE_2)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display_dust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(pm1, pm25, pm10)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매개변수로 데이터 전달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쓰레딩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Button_Ctrl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).start()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Thread(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=loop).start()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8EFAB2F-0418-412E-A7FA-95CF53CE6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Database.py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pymysql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데이터베이스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데이트타임 객체 라이브러리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데이터프레임 라이브러리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DB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연결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DB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참조 오류로 인해 각각 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dust_db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pymysql.connect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luvdduk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'alrkd4535'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'127.0.0.1'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'air-cleaner'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'utf8'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dust_db2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pymysql.connect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luvdduk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'alrkd4535'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'127.0.0.1'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'air-cleaner'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'utf8'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08E056E-32D8-454C-BC62-FEAD08D6A5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Database.py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48880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oneday_hours_mean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시간별 평균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24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 동안의 데이터 리턴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cursor1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dust_db.cursor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pymysql.cursors.DictCursor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DB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커서 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datetime.datetime.now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현재시간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left24h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datetime.timedelta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24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시간전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cursor1.execute(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 * FROM status WHERE TIMESTAMP(timestamp) BETWEEN '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AND '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';"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%(left24h,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DB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 선택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 = cursor1.fetchall()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 데이터 저장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데이터프레임으로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hours_mean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반환타입 리스트 변수로 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hour &lt;=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hour &gt;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datetime.datetime.now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datetime.timedelta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=hour)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시작시간 부터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end_time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datetime.timedelta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끝나는시간까지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one_hour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(df[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'timestamp'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]&gt;=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&amp; (df[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'timestamp'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end_time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	  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 추출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15B629E-BF4F-4EFE-8D17-0FE1DA2069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2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Database.py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4888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df_1h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one_hour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mean_1h = {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"hours"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hour,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start_time.strftime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"%Y-%m-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%H:%M:%S"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df_1h[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'PM1'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].mean(),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"pm25"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df_1h[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'PM25'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].mean(),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"pm10"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df_1h[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'PM10'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].mean()}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데이터별 평균을 구해서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형식으로 저장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hours_mean.append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(mean_1h)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mean1_h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hours_mean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 추가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 +=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hours_mean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list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 리턴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43CE28C-AC5D-4C51-8D64-B1BDA77FB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Database.py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oneweek_days_mean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일별 평균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오늘포함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일간의 데이터 리턴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 = dust_db2.cursor(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pymysql.cursors.DictCursor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DB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커서 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datetime.datetime.now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현재시간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left7d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datetime.timedelta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1400">
                <a:solidFill>
                  <a:srgbClr val="008000"/>
                </a:solidFill>
                <a:latin typeface="Consolas" panose="020B0609020204030204" pitchFamily="49" charset="0"/>
              </a:rPr>
              <a:t>7</a:t>
            </a:r>
            <a:r>
              <a:rPr lang="ko-KR" altLang="en-US" sz="1400">
                <a:solidFill>
                  <a:srgbClr val="008000"/>
                </a:solidFill>
                <a:latin typeface="Consolas" panose="020B0609020204030204" pitchFamily="49" charset="0"/>
              </a:rPr>
              <a:t>일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 * FROM status WHERE TIMESTAMP(timestamp) BETWEEN '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AND '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';"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%(left7d,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DB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 선택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 데이터 저장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데이터프레임으로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days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days_mean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days &lt;=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day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datetime.date.today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-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datetime.timedelta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=days) </a:t>
            </a: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 낼 날자 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datetime.datetime.combine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(day,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datetime.time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datetime -&gt; date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형식으로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one_day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(df[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'timestamp'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]&gt;= day) &amp; (df[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'timestamp'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]&lt; (day +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datetime.timedelta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일동안으로 범위 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93886DE-A79D-4074-957D-F9644FBCF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8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8715" y="58634"/>
            <a:ext cx="2431485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 일정표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E41C826-0E41-4766-9E22-8342197E1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084954"/>
              </p:ext>
            </p:extLst>
          </p:nvPr>
        </p:nvGraphicFramePr>
        <p:xfrm>
          <a:off x="395536" y="697260"/>
          <a:ext cx="8352928" cy="48718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450441153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1128735522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1046169456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1873558222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1321871171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2435741319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1692829189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3953993186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2415026099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2176033230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1503157632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2416367062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3796472372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906892295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3683542618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3744125555"/>
                    </a:ext>
                  </a:extLst>
                </a:gridCol>
                <a:gridCol w="459051">
                  <a:extLst>
                    <a:ext uri="{9D8B030D-6E8A-4147-A177-3AD203B41FA5}">
                      <a16:colId xmlns:a16="http://schemas.microsoft.com/office/drawing/2014/main" val="1419953646"/>
                    </a:ext>
                  </a:extLst>
                </a:gridCol>
              </a:tblGrid>
              <a:tr h="372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rgbClr val="419FE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rgbClr val="419F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rgbClr val="419F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rgbClr val="419F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rgbClr val="419F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72666"/>
                  </a:ext>
                </a:extLst>
              </a:tr>
              <a:tr h="673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주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차</a:t>
                      </a:r>
                      <a:endParaRPr lang="ko-KR" altLang="en-US" sz="1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주차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4357"/>
                  </a:ext>
                </a:extLst>
              </a:tr>
              <a:tr h="47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아이디어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수집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rowSpan="9" gridSpan="2"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rowSpan="9" gridSpan="2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85704"/>
                  </a:ext>
                </a:extLst>
              </a:tr>
              <a:tr h="372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자료 수집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197290"/>
                  </a:ext>
                </a:extLst>
              </a:tr>
              <a:tr h="47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회로도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구성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33900"/>
                  </a:ext>
                </a:extLst>
              </a:tr>
              <a:tr h="47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프로그램 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설계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678950"/>
                  </a:ext>
                </a:extLst>
              </a:tr>
              <a:tr h="372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재료 구입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436282"/>
                  </a:ext>
                </a:extLst>
              </a:tr>
              <a:tr h="372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기판 구성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32960"/>
                  </a:ext>
                </a:extLst>
              </a:tr>
              <a:tr h="47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하드웨어 제작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08855"/>
                  </a:ext>
                </a:extLst>
              </a:tr>
              <a:tr h="372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동작 시험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41582"/>
                  </a:ext>
                </a:extLst>
              </a:tr>
              <a:tr h="372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보고서 작성</a:t>
                      </a:r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759865"/>
                  </a:ext>
                </a:extLst>
              </a:tr>
            </a:tbl>
          </a:graphicData>
        </a:graphic>
      </p:graphicFrame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DD481A5F-4D2A-4A62-89EE-2C3E42B39021}"/>
              </a:ext>
            </a:extLst>
          </p:cNvPr>
          <p:cNvSpPr/>
          <p:nvPr/>
        </p:nvSpPr>
        <p:spPr>
          <a:xfrm>
            <a:off x="1478204" y="2221538"/>
            <a:ext cx="787752" cy="208915"/>
          </a:xfrm>
          <a:prstGeom prst="leftRightArrow">
            <a:avLst/>
          </a:prstGeom>
          <a:solidFill>
            <a:srgbClr val="1B8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EE4B3128-1A82-49F6-80D3-FA8C5905A79C}"/>
              </a:ext>
            </a:extLst>
          </p:cNvPr>
          <p:cNvSpPr/>
          <p:nvPr/>
        </p:nvSpPr>
        <p:spPr>
          <a:xfrm>
            <a:off x="1478204" y="1768030"/>
            <a:ext cx="787752" cy="208915"/>
          </a:xfrm>
          <a:prstGeom prst="leftRightArrow">
            <a:avLst/>
          </a:prstGeom>
          <a:solidFill>
            <a:srgbClr val="1B8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B12F9A74-3772-4462-B12D-F7769357A4C7}"/>
              </a:ext>
            </a:extLst>
          </p:cNvPr>
          <p:cNvSpPr/>
          <p:nvPr/>
        </p:nvSpPr>
        <p:spPr>
          <a:xfrm>
            <a:off x="2411760" y="2663032"/>
            <a:ext cx="1224136" cy="208915"/>
          </a:xfrm>
          <a:prstGeom prst="leftRightArrow">
            <a:avLst/>
          </a:prstGeom>
          <a:solidFill>
            <a:srgbClr val="1B8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8D3C7A75-18BB-4BFF-9A43-D878E74CC12B}"/>
              </a:ext>
            </a:extLst>
          </p:cNvPr>
          <p:cNvSpPr/>
          <p:nvPr/>
        </p:nvSpPr>
        <p:spPr>
          <a:xfrm>
            <a:off x="1478204" y="3591949"/>
            <a:ext cx="787752" cy="208915"/>
          </a:xfrm>
          <a:prstGeom prst="leftRightArrow">
            <a:avLst/>
          </a:prstGeom>
          <a:solidFill>
            <a:srgbClr val="1B8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BCFB7CBF-8A1B-413D-805B-040EDE1AFC6B}"/>
              </a:ext>
            </a:extLst>
          </p:cNvPr>
          <p:cNvSpPr/>
          <p:nvPr/>
        </p:nvSpPr>
        <p:spPr>
          <a:xfrm>
            <a:off x="2411760" y="3147263"/>
            <a:ext cx="1728192" cy="208915"/>
          </a:xfrm>
          <a:prstGeom prst="leftRightArrow">
            <a:avLst/>
          </a:prstGeom>
          <a:solidFill>
            <a:srgbClr val="1B8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242A605E-A94F-4741-A791-CD209E2696B7}"/>
              </a:ext>
            </a:extLst>
          </p:cNvPr>
          <p:cNvSpPr/>
          <p:nvPr/>
        </p:nvSpPr>
        <p:spPr>
          <a:xfrm>
            <a:off x="3784248" y="3977251"/>
            <a:ext cx="715744" cy="177038"/>
          </a:xfrm>
          <a:prstGeom prst="leftRightArrow">
            <a:avLst/>
          </a:prstGeom>
          <a:solidFill>
            <a:srgbClr val="1B8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/오른쪽 16">
            <a:extLst>
              <a:ext uri="{FF2B5EF4-FFF2-40B4-BE49-F238E27FC236}">
                <a16:creationId xmlns:a16="http://schemas.microsoft.com/office/drawing/2014/main" id="{D2869117-1104-47A3-895B-986AD2EB58A0}"/>
              </a:ext>
            </a:extLst>
          </p:cNvPr>
          <p:cNvSpPr/>
          <p:nvPr/>
        </p:nvSpPr>
        <p:spPr>
          <a:xfrm>
            <a:off x="4211960" y="4412549"/>
            <a:ext cx="2232248" cy="200729"/>
          </a:xfrm>
          <a:prstGeom prst="leftRightArrow">
            <a:avLst/>
          </a:prstGeom>
          <a:solidFill>
            <a:srgbClr val="1B8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/오른쪽 18">
            <a:extLst>
              <a:ext uri="{FF2B5EF4-FFF2-40B4-BE49-F238E27FC236}">
                <a16:creationId xmlns:a16="http://schemas.microsoft.com/office/drawing/2014/main" id="{76EA1C3F-4581-41FC-9696-1455FA2274AC}"/>
              </a:ext>
            </a:extLst>
          </p:cNvPr>
          <p:cNvSpPr/>
          <p:nvPr/>
        </p:nvSpPr>
        <p:spPr>
          <a:xfrm>
            <a:off x="5651230" y="4842722"/>
            <a:ext cx="715744" cy="177038"/>
          </a:xfrm>
          <a:prstGeom prst="leftRightArrow">
            <a:avLst/>
          </a:prstGeom>
          <a:solidFill>
            <a:srgbClr val="1B8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/오른쪽 27">
            <a:extLst>
              <a:ext uri="{FF2B5EF4-FFF2-40B4-BE49-F238E27FC236}">
                <a16:creationId xmlns:a16="http://schemas.microsoft.com/office/drawing/2014/main" id="{13074722-37E0-4F35-8219-51541931CA8A}"/>
              </a:ext>
            </a:extLst>
          </p:cNvPr>
          <p:cNvSpPr/>
          <p:nvPr/>
        </p:nvSpPr>
        <p:spPr>
          <a:xfrm>
            <a:off x="4211960" y="4621465"/>
            <a:ext cx="2520280" cy="177870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BC5D618B-030C-45F1-B387-79949710E99E}"/>
              </a:ext>
            </a:extLst>
          </p:cNvPr>
          <p:cNvSpPr/>
          <p:nvPr/>
        </p:nvSpPr>
        <p:spPr>
          <a:xfrm>
            <a:off x="6157454" y="5202964"/>
            <a:ext cx="715744" cy="177038"/>
          </a:xfrm>
          <a:prstGeom prst="leftRightArrow">
            <a:avLst/>
          </a:prstGeom>
          <a:solidFill>
            <a:srgbClr val="1B83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608EF2EE-80DF-4BE8-98AE-043DE8835867}"/>
              </a:ext>
            </a:extLst>
          </p:cNvPr>
          <p:cNvSpPr/>
          <p:nvPr/>
        </p:nvSpPr>
        <p:spPr>
          <a:xfrm>
            <a:off x="2411760" y="3356178"/>
            <a:ext cx="3528392" cy="208915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7BE8A3-38EC-44AC-A388-3455A344F37A}"/>
              </a:ext>
            </a:extLst>
          </p:cNvPr>
          <p:cNvSpPr/>
          <p:nvPr/>
        </p:nvSpPr>
        <p:spPr>
          <a:xfrm>
            <a:off x="4643116" y="1753638"/>
            <a:ext cx="864990" cy="3815430"/>
          </a:xfrm>
          <a:prstGeom prst="roundRect">
            <a:avLst/>
          </a:prstGeom>
          <a:solidFill>
            <a:srgbClr val="419F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E9B1B35-E0FF-4C24-BBB3-EFC10DDF2D63}"/>
              </a:ext>
            </a:extLst>
          </p:cNvPr>
          <p:cNvSpPr/>
          <p:nvPr/>
        </p:nvSpPr>
        <p:spPr>
          <a:xfrm>
            <a:off x="7831060" y="1751241"/>
            <a:ext cx="913963" cy="3815430"/>
          </a:xfrm>
          <a:prstGeom prst="roundRect">
            <a:avLst/>
          </a:prstGeom>
          <a:solidFill>
            <a:srgbClr val="419F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10254-576E-4B7F-8A62-031A2F70353C}"/>
              </a:ext>
            </a:extLst>
          </p:cNvPr>
          <p:cNvSpPr txBox="1"/>
          <p:nvPr/>
        </p:nvSpPr>
        <p:spPr>
          <a:xfrm>
            <a:off x="4885235" y="2543467"/>
            <a:ext cx="37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</a:t>
            </a:r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간</a:t>
            </a:r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</a:t>
            </a:r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088A96-D229-4EC6-9090-0B777C5C22D4}"/>
              </a:ext>
            </a:extLst>
          </p:cNvPr>
          <p:cNvSpPr txBox="1"/>
          <p:nvPr/>
        </p:nvSpPr>
        <p:spPr>
          <a:xfrm>
            <a:off x="8102621" y="2539892"/>
            <a:ext cx="37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</a:t>
            </a:r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</a:t>
            </a:r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</a:t>
            </a:r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</a:t>
            </a:r>
            <a:endParaRPr lang="en-US" altLang="ko-KR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D16C0333-9D4C-43EE-A132-47CCE59654C6}"/>
              </a:ext>
            </a:extLst>
          </p:cNvPr>
          <p:cNvSpPr/>
          <p:nvPr/>
        </p:nvSpPr>
        <p:spPr>
          <a:xfrm>
            <a:off x="1478204" y="2430453"/>
            <a:ext cx="787752" cy="208915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63052564-487D-42F7-A01B-0C3304589909}"/>
              </a:ext>
            </a:extLst>
          </p:cNvPr>
          <p:cNvSpPr/>
          <p:nvPr/>
        </p:nvSpPr>
        <p:spPr>
          <a:xfrm>
            <a:off x="1478204" y="1976945"/>
            <a:ext cx="787752" cy="208915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20CCFF07-FEBD-40F0-B75B-5BE34BAE4032}"/>
              </a:ext>
            </a:extLst>
          </p:cNvPr>
          <p:cNvSpPr/>
          <p:nvPr/>
        </p:nvSpPr>
        <p:spPr>
          <a:xfrm>
            <a:off x="2411760" y="2871947"/>
            <a:ext cx="1224136" cy="208915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왼쪽/오른쪽 23">
            <a:extLst>
              <a:ext uri="{FF2B5EF4-FFF2-40B4-BE49-F238E27FC236}">
                <a16:creationId xmlns:a16="http://schemas.microsoft.com/office/drawing/2014/main" id="{FF6190FE-5E61-4532-8D6E-9871EE0597B8}"/>
              </a:ext>
            </a:extLst>
          </p:cNvPr>
          <p:cNvSpPr/>
          <p:nvPr/>
        </p:nvSpPr>
        <p:spPr>
          <a:xfrm>
            <a:off x="1478204" y="3716231"/>
            <a:ext cx="787752" cy="208915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A8968BE7-56DA-4328-9A34-4222B1B0295E}"/>
              </a:ext>
            </a:extLst>
          </p:cNvPr>
          <p:cNvSpPr/>
          <p:nvPr/>
        </p:nvSpPr>
        <p:spPr>
          <a:xfrm>
            <a:off x="3784248" y="4151537"/>
            <a:ext cx="715744" cy="177038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왼쪽/오른쪽 28">
            <a:extLst>
              <a:ext uri="{FF2B5EF4-FFF2-40B4-BE49-F238E27FC236}">
                <a16:creationId xmlns:a16="http://schemas.microsoft.com/office/drawing/2014/main" id="{56C9FEDF-DA00-429F-9EBE-FAD38433B26F}"/>
              </a:ext>
            </a:extLst>
          </p:cNvPr>
          <p:cNvSpPr/>
          <p:nvPr/>
        </p:nvSpPr>
        <p:spPr>
          <a:xfrm>
            <a:off x="5651230" y="5017740"/>
            <a:ext cx="715744" cy="177038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890A0E05-DA72-40DC-8380-CE3BED45AE5A}"/>
              </a:ext>
            </a:extLst>
          </p:cNvPr>
          <p:cNvSpPr/>
          <p:nvPr/>
        </p:nvSpPr>
        <p:spPr>
          <a:xfrm>
            <a:off x="6157454" y="5360164"/>
            <a:ext cx="715744" cy="177038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3B0D695-A7D2-40E1-95EA-AA4544EE0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2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Database.py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df_1d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one_day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mean_1d = {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days_ago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days,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day.strftime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"%Y-%m-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df_1d[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'PM1'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].mean(),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"pm25"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df_1d[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'PM25'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].mean(),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"pm10"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df_1d[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'PM10'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데이터별 평균을 구해서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형식으로 저장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days_mean.append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(mean_1d)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mean_1d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days_mean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 추가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days +=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days_mean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list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 리턴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E2A1F2C-FF4C-4EA4-ADBA-343CC81CE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0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app.py – </a:t>
            </a:r>
            <a:r>
              <a:rPr lang="ko-KR" altLang="en-US" sz="2000" dirty="0">
                <a:solidFill>
                  <a:srgbClr val="00B0F0"/>
                </a:solidFill>
              </a:rPr>
              <a:t>서버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flask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Flask,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jsonify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request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Flask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서버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main.py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임포트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time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#time.sleep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threading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Thread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멀티쓰레딩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사용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database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database.py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임포트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pd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데이터프레임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#Flask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 인스턴스 생성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 = Flask(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index.html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렌더링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'index.html'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'/graph'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graph.html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렌더링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'graph.html'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'/dustinfo'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dustinfo.html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렌더링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dustinfo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'dustinfo.html'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825B4E9-8B74-4610-AF4B-ED0D16815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8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app.py (2)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'/hours_graph'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시간별 데이터 반환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GET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요청만 허용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hours_graph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#database.py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변수를 데이터프레임으로 변환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database.oneday_hours_mean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df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df.set_index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"hours"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index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Hours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변수로 지정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(1~24)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df.to_json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json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타입으로 변환하여 리턴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'/days_graph'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일별 데이터 반환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GET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요청만 허용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days_graph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#database.py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변수를 데이터프레임으로 변환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database.oneweek_days_mean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df =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df.set_index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days_ago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index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Days_ago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변수로 지정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(1~7)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df.to_json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json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타입으로 변환하여 리턴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'/stuff'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실시간 데이터 반환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GET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요청만 허용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stuff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main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에서 변수를 실시간으로 연동해서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 json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타입으로 변환해서 리턴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jsonify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=main.pm1,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pm25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main.pm25,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=main.pm10,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8FEFF6-8EF9-422D-A623-056D2AB78D8B}"/>
              </a:ext>
            </a:extLst>
          </p:cNvPr>
          <p:cNvSpPr/>
          <p:nvPr/>
        </p:nvSpPr>
        <p:spPr>
          <a:xfrm>
            <a:off x="5152027" y="1417340"/>
            <a:ext cx="3456384" cy="2552630"/>
          </a:xfrm>
          <a:prstGeom prst="rect">
            <a:avLst/>
          </a:prstGeom>
          <a:solidFill>
            <a:srgbClr val="DFF0F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dirty="0">
                <a:solidFill>
                  <a:schemeClr val="tx1"/>
                </a:solidFill>
              </a:rPr>
              <a:t>Json </a:t>
            </a:r>
            <a:r>
              <a:rPr lang="ko-KR" altLang="en-US" dirty="0">
                <a:solidFill>
                  <a:schemeClr val="tx1"/>
                </a:solidFill>
              </a:rPr>
              <a:t>형태로 변환하여 전송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ex)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"pm1"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"pm25"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"pm10"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"power_state"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fan_speed"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"FULL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C96A441-EC7A-4FF9-9278-E41040EEDB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19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app.py (3)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280831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'/poweron'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poweron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poweron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maintest.power_state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main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전원변수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으로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"nothing"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'/poweroff'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poweroff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poweroff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maintest.power_state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main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전원변수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"nothing"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'/modeauto'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modeauto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automode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maintest.power_state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main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전원변수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"nothing"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214D1-24FC-4D8B-9983-B9E9AF871F05}"/>
              </a:ext>
            </a:extLst>
          </p:cNvPr>
          <p:cNvSpPr txBox="1"/>
          <p:nvPr/>
        </p:nvSpPr>
        <p:spPr>
          <a:xfrm>
            <a:off x="4283968" y="985292"/>
            <a:ext cx="381642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'/fanslow'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fanslow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fanslow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main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PWM Value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으로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"SLOW"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"nothing"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'/fanmid'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fanmid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fanmid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0.65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main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PWM Value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0.65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으로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"MID"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"nothing"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@app.route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'/fanfull'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fanfull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fanfull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main.fan_pwm.value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main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팬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PWM Value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 변경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main.fan_state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"FULL"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"nothing"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6BA8821-96A5-4415-8C1F-C6133AD54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0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app.py (4)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Thread(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main.Button_Ctrl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).start()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쓰레드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Thread(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main.loop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).start()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쓰레드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app.run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"0.0.0.0"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쓰레드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2 0.0.0.0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은 현재 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의미한다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7FD37B4-9C31-4CCD-A5AE-F140DAFED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ko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width=device-width, initial-scale=1.0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공기청정기 정보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static',filename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='index.css')}}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https://kit.fontawesome.com/e08131f43f.js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anonymous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0E382D8-B42E-418A-B607-CE5D1CB07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0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update_dust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상단 타이틀 및 좌측 네비게이션 바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('index') 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logo-box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공기청정기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menuToggle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/&gt;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('index') 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정보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('graph') 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그래프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앱 다운로드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작품 소개 및 발표자료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D29AC6F-F09B-41F4-8E5C-CCF7A961F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9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swtext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전원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전원 스위치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switch1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switch1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input__on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-off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powerctrl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switch1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label__on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-off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marble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dustinfo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') 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4B69C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i="1" dirty="0">
                <a:solidFill>
                  <a:srgbClr val="8190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400" dirty="0">
                <a:solidFill>
                  <a:srgbClr val="448C27"/>
                </a:solidFill>
                <a:latin typeface="Consolas" panose="020B0609020204030204" pitchFamily="49" charset="0"/>
              </a:rPr>
              <a:t>dust</a:t>
            </a:r>
            <a:r>
              <a:rPr lang="en-US" altLang="ko-KR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dustname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현재 미세먼지 농도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4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상태별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먼지농도 이모티콘 표시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far fa-smile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good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far fa-meh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far fa-frown-open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bad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far fa-tired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verybad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dustvalue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알수없음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4B69C6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80904B4-8C62-4955-8D2F-EB07BC8FD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자동모드 스위치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swtext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자동모드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switch2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switch2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input__on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-off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autoctrl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switch2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label__on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-off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sw2lb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marble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off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4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풍량조절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스위치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swtext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바람세기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display: inline-block;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speedsel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알수없음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fa-chevron-right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font-size: 23pt; margin-left: 15px;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4B69C6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b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('static', filename = 'jquery.min.js')}}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text/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('static', filename = 'index.js')}}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4B69C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4B69C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F391912-0379-4EED-B9A7-8BF0F1582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graph.html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main-content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&lt;!-- canvas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태그로 그래프 위치 지정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, div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로 여백 지정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margin: 15px 15px;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hours_graph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margin: 15px 15px;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days_graph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('static', filename = 'jquery.min.js')}}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https://cdnjs.cloudflare.com/ajax/libs/Chart.js/2.9.4/Chart.min.js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integrity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sha512-d9xgZrVZpmmQlfonhQUvTR7lMPtO7NkZMkA0ABN3PHCbKA5nqylQ/yWlFAyY6hYgdF1Qh6nYiuADWwKB4C2WSw==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anonymous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0945F83-73E7-4296-879C-B95E60A15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4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78" name="그래픽 1477">
            <a:extLst>
              <a:ext uri="{FF2B5EF4-FFF2-40B4-BE49-F238E27FC236}">
                <a16:creationId xmlns:a16="http://schemas.microsoft.com/office/drawing/2014/main" id="{1493E9C6-85D6-4467-9E74-AD1994AA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83" t="2121" r="12590" b="58820"/>
          <a:stretch/>
        </p:blipFill>
        <p:spPr>
          <a:xfrm>
            <a:off x="1079612" y="625252"/>
            <a:ext cx="6984776" cy="460698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619F36A-C39F-48CF-87A3-CECC375B8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graph.html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 24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시간별 그래프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14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ko-KR" altLang="en-US" sz="14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로드시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실행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method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hours_graph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//ajax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통신이 되면 그래프 그리기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hours_graph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labels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datasets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label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PM1.0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fill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borderColor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(10, 190, 214, 0.5)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(10, 190, 214, 0.5)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8EE9E1B-7E3C-49EE-A25E-0016A9D6C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5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graph.html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		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label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PM2.5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pm25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fill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borderColor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(223, 239, 11, 0.5)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(223, 239, 11, 0.5)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},{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label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fill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borderColor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(63, 246, 60, 0.5)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(63, 246, 60, 0.5)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908FC0A-3141-4386-8E27-8B61D74198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4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graph.html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options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title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차트 제목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display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text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최근 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ko-KR" alt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시간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scales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xAxes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//x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축 제목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scaleLabel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display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labelString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시간전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yAxes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//y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축 제목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scaleLabel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display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labelString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g/m³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BC7FA70-8E72-4A0C-B349-EE5ADE889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9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graph.html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error_data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){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공기청정기와의 연결이 원활하지 않습니다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ko-KR" altLang="en-US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새로고침하거나</a:t>
            </a:r>
            <a:r>
              <a:rPr lang="ko-KR" alt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공기청정기의 전원플러그를 재연결후 시도해주세요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ajax error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error_data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FC753C3-3555-42B3-9CC7-CFDBB0D79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8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graph.html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일주일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일별그래프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14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ko-KR" altLang="en-US" sz="14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로드시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 실행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method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days_graph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//ajax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통신이 되면 그래프 그리기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1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days_graph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labels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오늘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datasets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label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PM1.0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fill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borderColor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(10, 190, 214, 0.5)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(10, 190, 214, 0.5)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3498DB9-4BC9-4E18-832E-F699B6123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6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graph.html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options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title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차트 제목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display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text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최근 일주일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20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scales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xAxes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//x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축 제목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scaleLabel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display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labelString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일전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yAxes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//y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축 제목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scaleLabel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display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labelString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g/m³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AD7A4A1-05F5-468E-9F42-EB04BB016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graph.html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error_data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){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공기청정기와의 연결이 원활하지 않습니다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ko-KR" altLang="en-US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새로고침하거나</a:t>
            </a:r>
            <a:r>
              <a:rPr lang="ko-KR" alt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공기청정기의 전원플러그를 재연결후 시도해주세요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ajax error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error_data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1367C8D-6B89-412F-8C05-3D444CBD0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7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2" y="658641"/>
            <a:ext cx="230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fan_speed.html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상단 타이틀 바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fa-chevron-left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ko-KR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('index') 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logo-box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logo2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공기청정기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main-content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팬 속도 조정 리스트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fanspeed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slow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fanslow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단계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(30%)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fanspeed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fanmid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단계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(65%)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fanspeed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fanfull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단계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(100%)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('static', filename = 'jquery.min.js')}}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text/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('static', filename = 'index.js')}}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903AC65-7D41-4AC6-A025-26EB3B683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7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2" y="658641"/>
            <a:ext cx="230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B0F0"/>
                </a:solidFill>
              </a:rPr>
              <a:t>dustinfo.</a:t>
            </a:r>
            <a:r>
              <a:rPr lang="en-US" altLang="ko-KR" sz="2000" dirty="0">
                <a:solidFill>
                  <a:srgbClr val="00B0F0"/>
                </a:solidFill>
              </a:rPr>
              <a:t>html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navigation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navid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fa-chevron-left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ko-KR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('index') 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logo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logo-box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logo2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공기청정기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main-content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실시간으로 먼지 데이터 업데이트 </a:t>
            </a:r>
            <a:r>
              <a:rPr lang="en-US" altLang="ko-KR" sz="14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https://www.me.go.kr/mamo/web/index.do?menuId=16201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fanspeed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PM1.0 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농도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 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dustvalue1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l-GR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g/m³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fanspeed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PM2.5 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농도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 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dustvalue2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l-GR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g/m³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fanspeed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PM10 </a:t>
            </a:r>
            <a:r>
              <a:rPr lang="ko-KR" alt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농도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dustvalue3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l-GR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g/m³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('static', filename = 'jquery.min.js')}}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text/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 err="1">
                <a:solidFill>
                  <a:srgbClr val="8190A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ko-KR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url_for</a:t>
            </a:r>
            <a:r>
              <a:rPr lang="en-US" altLang="ko-KR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('static', filename = 'index.js')}}</a:t>
            </a:r>
            <a:r>
              <a:rPr lang="en-US" altLang="ko-KR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400" b="0" dirty="0">
                <a:solidFill>
                  <a:srgbClr val="91B3E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D8A5EE6-1BE2-4D23-8494-49F276B82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Index.js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pm1</a:t>
            </a:r>
            <a:r>
              <a:rPr lang="en-US" altLang="ko-KR" sz="1400" dirty="0">
                <a:solidFill>
                  <a:srgbClr val="90A4AE"/>
                </a:solidFill>
                <a:latin typeface="Consolas" panose="020B0609020204030204" pitchFamily="49" charset="0"/>
              </a:rPr>
              <a:t>, pm25, pm10, </a:t>
            </a:r>
            <a:r>
              <a:rPr lang="en-US" altLang="ko-KR" sz="1400" dirty="0" err="1">
                <a:solidFill>
                  <a:srgbClr val="90A4AE"/>
                </a:solidFill>
                <a:latin typeface="Consolas" panose="020B0609020204030204" pitchFamily="49" charset="0"/>
              </a:rPr>
              <a:t>power_state</a:t>
            </a:r>
            <a:r>
              <a:rPr lang="en-US" altLang="ko-KR" sz="1400" dirty="0">
                <a:solidFill>
                  <a:srgbClr val="90A4AE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0A4AE"/>
                </a:solidFill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먼지농도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i="1" dirty="0">
                <a:solidFill>
                  <a:srgbClr val="90A4AE"/>
                </a:solidFill>
                <a:latin typeface="Consolas" panose="020B0609020204030204" pitchFamily="49" charset="0"/>
              </a:rPr>
              <a:t>팬 상태변수 지정</a:t>
            </a:r>
            <a:r>
              <a:rPr lang="en-US" altLang="ko-KR" sz="1400" i="1" dirty="0">
                <a:solidFill>
                  <a:srgbClr val="90A4AE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i="1" dirty="0">
                <a:solidFill>
                  <a:srgbClr val="90A4AE"/>
                </a:solidFill>
                <a:latin typeface="Consolas" panose="020B0609020204030204" pitchFamily="49" charset="0"/>
              </a:rPr>
              <a:t>전역변수</a:t>
            </a:r>
            <a:r>
              <a:rPr lang="en-US" altLang="ko-KR" sz="1400" i="1" dirty="0">
                <a:solidFill>
                  <a:srgbClr val="90A4AE"/>
                </a:solidFill>
                <a:latin typeface="Consolas" panose="020B0609020204030204" pitchFamily="49" charset="0"/>
              </a:rPr>
              <a:t>)</a:t>
            </a:r>
            <a:b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각각의 경로에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요청을 보내 경로에 지정된 함수를 실행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poweron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 켜기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getJSON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poweron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/</a:t>
            </a:r>
            <a:r>
              <a:rPr lang="en-US" altLang="ko-KR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poweron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경로에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요청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poweroff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 끄기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getJSON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poweroff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/</a:t>
            </a:r>
            <a:r>
              <a:rPr lang="en-US" altLang="ko-KR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poweroff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경로에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요청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modeauto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getJSON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modeauto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/</a:t>
            </a:r>
            <a:r>
              <a:rPr lang="en-US" altLang="ko-KR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modeauto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경로에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요청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8B7CBBA-EB95-43E0-83C3-4B9A401E5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2B0686E3-C10D-4A1B-9AFF-1097FDF3FD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43" t="42720" r="12590" b="10409"/>
          <a:stretch/>
        </p:blipFill>
        <p:spPr>
          <a:xfrm>
            <a:off x="1367644" y="625252"/>
            <a:ext cx="6408712" cy="4963302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68394EE-7192-4910-9169-19F411DED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2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Index.js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fanslow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팬속도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30%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getJSON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fanslow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/</a:t>
            </a:r>
            <a:r>
              <a:rPr lang="en-US" altLang="ko-KR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fanslow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경로에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요청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ko-KR" sz="1400" b="0" dirty="0" err="1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뒤로가기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fanmid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팬 속도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65%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getJSON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fanmid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/</a:t>
            </a:r>
            <a:r>
              <a:rPr lang="en-US" altLang="ko-KR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fanmid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경로에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요청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ko-KR" sz="1400" b="0" dirty="0" err="1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뒤로가기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fanfull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팬 속도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100%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getJSON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fanfull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',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/</a:t>
            </a:r>
            <a:r>
              <a:rPr lang="en-US" altLang="ko-KR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fanfull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경로에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요청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ko-KR" sz="1400" b="0" dirty="0" err="1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뒤로가기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F1FBCDB-51C1-460E-BA35-C67290F50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0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Index.js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intervalID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update_dust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//1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초마다 </a:t>
            </a:r>
            <a:r>
              <a:rPr lang="en-US" altLang="ko-KR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update_dust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함수 반복 실행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update_dust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getJSON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/stuff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//ajax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로 실시간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미세먼지값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수신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변수에 실시간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데이터값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저장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(int)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E2931D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pm25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E2931D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pm25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E2931D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E2931D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 err="1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 err="1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실시간 미세먼지 값을 해당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id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태그에 업데이트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#dustvalue1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#dustvalue2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pm25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#dustvalue3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B2F2E52-F85C-4658-888F-2DAE51446C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3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Index.js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SLOW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팬 속도가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단계일때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단계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팬 스위치에 상태 표시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팬 속도가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단계일때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단계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팬 스위치에 상태 표시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FULL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팬 속도가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단계일때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단계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팬 스위치에 상태 표시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fan_speed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풍량표시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 오류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33F497E-14F7-4708-955C-A39DDCE18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1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Index.js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미세먼지 이모티콘 및 색 변화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pm25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좋음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#a3e7d6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좋음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#good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좋음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이모티콘만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표시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#normal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#bad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verybad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좋음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pm25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보통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#77dd77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보통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#good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#normal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보통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이모티콘만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표시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#bad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verybad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보통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1CDF4EE-40A0-4B09-9536-D224CAD47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Index.js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pm25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나쁨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#fd9a18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나쁨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#good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#normal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#bad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나쁨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이모티콘만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표시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verybad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pm25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pm1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매우나쁨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매우나쁨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#good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#normal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#bad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나머지 숨김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verybad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매우나쁨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이모티콘만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표시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    else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미세먼지 상태 표시 오류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duststate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Error!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47332E4-A1E3-4BAB-8D53-9BE692B85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9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Index.js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전원이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꺼져있을때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#switch1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전원스위치 체크해제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(Off)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#switch2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스위치 비활성화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#sw2lb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bebebe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dirty="0">
              <a:solidFill>
                <a:srgbClr val="E53935"/>
              </a:solidFill>
              <a:latin typeface="Consolas" panose="020B0609020204030204" pitchFamily="49" charset="0"/>
            </a:endParaRPr>
          </a:p>
          <a:p>
            <a:r>
              <a:rPr lang="en-US" altLang="ko-KR" sz="1400" i="1" dirty="0">
                <a:solidFill>
                  <a:srgbClr val="E53935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스위치 회색으로 설정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켜져있거나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자동모드일때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#switch1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전원스위치 체크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(On)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#switch2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removeAttr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비활성화 해제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자동모드일때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#switch2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스위치 체크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#sw2lb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#0bba82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스위치 초록색으로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#switch2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스위치 체크해제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#sw2lb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#ed4956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스위치 빨간색으로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자동모드가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아닐때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#switch2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537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#sw2lb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400" b="0" dirty="0" err="1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bebebe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스위치 회색으로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2C399DA-3441-42FE-BD0C-8A084F07C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7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Index.js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powerctrl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파워스위치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누를시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실행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파워모드 변경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파워조정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전원이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꺼져있을때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누르면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poweron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전원켬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전원이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켜져있을때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누르면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poweroff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전원끔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일때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누르면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poweroff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전원끔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변수 오류 방지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전원 변수 오류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CD197E6-4944-478B-AB36-63C624DD1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107504" y="80992"/>
            <a:ext cx="2808312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ctr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프로그램  소스코드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65A63-3D17-4CAB-BA73-D65C9392AAAA}"/>
              </a:ext>
            </a:extLst>
          </p:cNvPr>
          <p:cNvSpPr txBox="1"/>
          <p:nvPr/>
        </p:nvSpPr>
        <p:spPr>
          <a:xfrm>
            <a:off x="539553" y="658641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Index.js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58A1-CD2F-4E93-AB69-2A6D83082AB9}"/>
              </a:ext>
            </a:extLst>
          </p:cNvPr>
          <p:cNvSpPr txBox="1"/>
          <p:nvPr/>
        </p:nvSpPr>
        <p:spPr>
          <a:xfrm>
            <a:off x="547690" y="985292"/>
            <a:ext cx="827278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b="0" dirty="0">
              <a:solidFill>
                <a:srgbClr val="9C3E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9C3ED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autoctrl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스위치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누를시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실행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설정 및 해제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모드조정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전원이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켜져있을때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누르면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modeauto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자동모드로 설정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power_state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76D4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일때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누르면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poweron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자동모드 끔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400" b="0" i="1" dirty="0" err="1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전원켬</a:t>
            </a:r>
            <a:r>
              <a:rPr lang="ko-KR" altLang="en-US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 상태로 변경</a:t>
            </a:r>
            <a:r>
              <a:rPr lang="en-US" altLang="ko-KR" sz="1400" b="0" i="1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1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{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90A4A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6182B8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91B859"/>
                </a:solidFill>
                <a:effectLst/>
                <a:latin typeface="Consolas" panose="020B0609020204030204" pitchFamily="49" charset="0"/>
              </a:rPr>
              <a:t>전원 변수 오류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E53935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39ADB5"/>
                </a:solidFill>
                <a:effectLst/>
                <a:latin typeface="Consolas" panose="020B0609020204030204" pitchFamily="49" charset="0"/>
              </a:rPr>
              <a:t>};</a:t>
            </a:r>
            <a:endParaRPr lang="ko-KR" altLang="en-US" sz="1400" b="0" dirty="0">
              <a:solidFill>
                <a:srgbClr val="90A4A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FB883F1-FD2B-4807-ADF0-620225E8D4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01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96299" y="58634"/>
            <a:ext cx="2596318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작품 활용 방안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7AA63-592D-4EB7-B178-126916113C3E}"/>
              </a:ext>
            </a:extLst>
          </p:cNvPr>
          <p:cNvSpPr txBox="1"/>
          <p:nvPr/>
        </p:nvSpPr>
        <p:spPr>
          <a:xfrm>
            <a:off x="187905" y="1129308"/>
            <a:ext cx="87681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여가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활동 공간 및 집안 내부에서 사용하여 공기를 정화하여 더 나은 환경을 제공합니다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쉽게 접할 수 있는 미세먼지 수치에 대한 정보는 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 규모를 기준으로 한 수치가 보통이기 때문에 이 청정기를 사용하여 보다 근접한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주변 환경에 대한 자세한 미세먼지 수치를 알 수 있으며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앱으로 시간에 따른 미세먼지 변화량도 한 눈에 볼 수 있습니다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직접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동작시키기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어려운 상황이거나 거동이 불편하신 분 혹은 수동 조작에 제한이 되시는 분들이 앱을 통해 손 쉽게 공기청정기 동작을 제어할 수 있습니다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DDA4BDD-3A02-4C3E-9CEC-C680671C7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2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7AF1C-DFE1-47D5-9ADC-544472DF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Q &amp; A</a:t>
            </a:r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0EBA807-25D6-45D3-BD9F-D62584AA04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937E4C-A574-42F0-B79E-B9545708E2F8}"/>
              </a:ext>
            </a:extLst>
          </p:cNvPr>
          <p:cNvSpPr/>
          <p:nvPr/>
        </p:nvSpPr>
        <p:spPr>
          <a:xfrm>
            <a:off x="578967" y="995207"/>
            <a:ext cx="8011830" cy="4009454"/>
          </a:xfrm>
          <a:prstGeom prst="rect">
            <a:avLst/>
          </a:prstGeom>
          <a:solidFill>
            <a:srgbClr val="DFF0F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E84839-A497-4BBF-A324-F4003C30A61A}"/>
              </a:ext>
            </a:extLst>
          </p:cNvPr>
          <p:cNvSpPr/>
          <p:nvPr/>
        </p:nvSpPr>
        <p:spPr>
          <a:xfrm>
            <a:off x="794779" y="2322344"/>
            <a:ext cx="1080000" cy="1080000"/>
          </a:xfrm>
          <a:prstGeom prst="roundRect">
            <a:avLst/>
          </a:prstGeom>
          <a:solidFill>
            <a:srgbClr val="44A1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레이저 발생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DFC7A20-F977-4E25-9E2B-562D9EAD426A}"/>
              </a:ext>
            </a:extLst>
          </p:cNvPr>
          <p:cNvCxnSpPr>
            <a:cxnSpLocks/>
          </p:cNvCxnSpPr>
          <p:nvPr/>
        </p:nvCxnSpPr>
        <p:spPr>
          <a:xfrm>
            <a:off x="1940527" y="2857500"/>
            <a:ext cx="936104" cy="0"/>
          </a:xfrm>
          <a:prstGeom prst="straightConnector1">
            <a:avLst/>
          </a:prstGeom>
          <a:ln w="76200">
            <a:solidFill>
              <a:srgbClr val="5EB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3B12AC-F5C7-4113-9710-414BD82EE458}"/>
              </a:ext>
            </a:extLst>
          </p:cNvPr>
          <p:cNvSpPr txBox="1"/>
          <p:nvPr/>
        </p:nvSpPr>
        <p:spPr>
          <a:xfrm>
            <a:off x="1940527" y="24836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C6456-4A18-4BC3-90A8-7333DE6FB4DB}"/>
              </a:ext>
            </a:extLst>
          </p:cNvPr>
          <p:cNvSpPr txBox="1"/>
          <p:nvPr/>
        </p:nvSpPr>
        <p:spPr>
          <a:xfrm>
            <a:off x="608614" y="1092787"/>
            <a:ext cx="145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PMS-7003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74413C-17C3-42CF-8CDA-85072B725CDF}"/>
              </a:ext>
            </a:extLst>
          </p:cNvPr>
          <p:cNvSpPr/>
          <p:nvPr/>
        </p:nvSpPr>
        <p:spPr>
          <a:xfrm>
            <a:off x="2762172" y="1633369"/>
            <a:ext cx="1348797" cy="2376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99B31-2EE9-4339-A67A-74713CB31D2F}"/>
              </a:ext>
            </a:extLst>
          </p:cNvPr>
          <p:cNvSpPr txBox="1"/>
          <p:nvPr/>
        </p:nvSpPr>
        <p:spPr>
          <a:xfrm>
            <a:off x="2906188" y="177738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에어 채널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B2F11A8-4991-4F9A-9B58-D6DE80862EC2}"/>
              </a:ext>
            </a:extLst>
          </p:cNvPr>
          <p:cNvSpPr/>
          <p:nvPr/>
        </p:nvSpPr>
        <p:spPr>
          <a:xfrm>
            <a:off x="2895927" y="2322344"/>
            <a:ext cx="1080000" cy="1080000"/>
          </a:xfrm>
          <a:prstGeom prst="roundRect">
            <a:avLst/>
          </a:prstGeom>
          <a:solidFill>
            <a:srgbClr val="44A1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빛 산란 측정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CA9818-8265-433A-8E6C-015247A04BD0}"/>
              </a:ext>
            </a:extLst>
          </p:cNvPr>
          <p:cNvCxnSpPr>
            <a:cxnSpLocks/>
          </p:cNvCxnSpPr>
          <p:nvPr/>
        </p:nvCxnSpPr>
        <p:spPr>
          <a:xfrm>
            <a:off x="4119046" y="2857500"/>
            <a:ext cx="936104" cy="0"/>
          </a:xfrm>
          <a:prstGeom prst="straightConnector1">
            <a:avLst/>
          </a:prstGeom>
          <a:ln w="76200">
            <a:solidFill>
              <a:srgbClr val="5EB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4B9833-D358-4E65-83C6-AB729CF77B22}"/>
              </a:ext>
            </a:extLst>
          </p:cNvPr>
          <p:cNvSpPr txBox="1"/>
          <p:nvPr/>
        </p:nvSpPr>
        <p:spPr>
          <a:xfrm>
            <a:off x="4023670" y="2483604"/>
            <a:ext cx="102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전기신호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84AC0D-ADFF-4B96-A642-75C9B54233A9}"/>
              </a:ext>
            </a:extLst>
          </p:cNvPr>
          <p:cNvCxnSpPr>
            <a:cxnSpLocks/>
          </p:cNvCxnSpPr>
          <p:nvPr/>
        </p:nvCxnSpPr>
        <p:spPr>
          <a:xfrm>
            <a:off x="3438843" y="805354"/>
            <a:ext cx="0" cy="1006872"/>
          </a:xfrm>
          <a:prstGeom prst="straightConnector1">
            <a:avLst/>
          </a:prstGeom>
          <a:ln w="76200">
            <a:solidFill>
              <a:srgbClr val="5EB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D86854-1E1A-4784-8E45-3CD4316338C4}"/>
              </a:ext>
            </a:extLst>
          </p:cNvPr>
          <p:cNvSpPr txBox="1"/>
          <p:nvPr/>
        </p:nvSpPr>
        <p:spPr>
          <a:xfrm>
            <a:off x="3518113" y="6206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공기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39ABD99-A531-43E7-9ED8-2F584DE18DAC}"/>
              </a:ext>
            </a:extLst>
          </p:cNvPr>
          <p:cNvCxnSpPr>
            <a:cxnSpLocks/>
          </p:cNvCxnSpPr>
          <p:nvPr/>
        </p:nvCxnSpPr>
        <p:spPr>
          <a:xfrm>
            <a:off x="3438843" y="3793604"/>
            <a:ext cx="0" cy="1557923"/>
          </a:xfrm>
          <a:prstGeom prst="straightConnector1">
            <a:avLst/>
          </a:prstGeom>
          <a:ln w="76200">
            <a:solidFill>
              <a:srgbClr val="5EB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006EB0-52A6-46A9-A6D6-B6BE0F06E61B}"/>
              </a:ext>
            </a:extLst>
          </p:cNvPr>
          <p:cNvSpPr txBox="1"/>
          <p:nvPr/>
        </p:nvSpPr>
        <p:spPr>
          <a:xfrm>
            <a:off x="3438843" y="450903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공기 배출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99F2CA0-F634-43BA-9EA8-B50538D43DF5}"/>
              </a:ext>
            </a:extLst>
          </p:cNvPr>
          <p:cNvSpPr/>
          <p:nvPr/>
        </p:nvSpPr>
        <p:spPr>
          <a:xfrm>
            <a:off x="5084688" y="2281436"/>
            <a:ext cx="536645" cy="1080000"/>
          </a:xfrm>
          <a:prstGeom prst="roundRect">
            <a:avLst/>
          </a:prstGeom>
          <a:solidFill>
            <a:srgbClr val="44A1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증폭기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4C62D81-65E9-432B-855C-63ABD5B3B80A}"/>
              </a:ext>
            </a:extLst>
          </p:cNvPr>
          <p:cNvSpPr/>
          <p:nvPr/>
        </p:nvSpPr>
        <p:spPr>
          <a:xfrm>
            <a:off x="6698415" y="2281436"/>
            <a:ext cx="1152000" cy="1080000"/>
          </a:xfrm>
          <a:prstGeom prst="roundRect">
            <a:avLst/>
          </a:prstGeom>
          <a:solidFill>
            <a:srgbClr val="44A1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마이크로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프로세서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A7BA9FA-13CA-49CA-BC44-D4FA4AE3B788}"/>
              </a:ext>
            </a:extLst>
          </p:cNvPr>
          <p:cNvCxnSpPr>
            <a:cxnSpLocks/>
          </p:cNvCxnSpPr>
          <p:nvPr/>
        </p:nvCxnSpPr>
        <p:spPr>
          <a:xfrm>
            <a:off x="5734816" y="2857500"/>
            <a:ext cx="936104" cy="0"/>
          </a:xfrm>
          <a:prstGeom prst="straightConnector1">
            <a:avLst/>
          </a:prstGeom>
          <a:ln w="76200">
            <a:solidFill>
              <a:srgbClr val="5EB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51A149-2CCC-4DF6-B802-9517A8D49062}"/>
              </a:ext>
            </a:extLst>
          </p:cNvPr>
          <p:cNvSpPr txBox="1"/>
          <p:nvPr/>
        </p:nvSpPr>
        <p:spPr>
          <a:xfrm>
            <a:off x="5639440" y="2483604"/>
            <a:ext cx="102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전기신호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F70CAF-03B1-4B92-A016-5111DEC5FF2F}"/>
              </a:ext>
            </a:extLst>
          </p:cNvPr>
          <p:cNvCxnSpPr>
            <a:cxnSpLocks/>
          </p:cNvCxnSpPr>
          <p:nvPr/>
        </p:nvCxnSpPr>
        <p:spPr>
          <a:xfrm>
            <a:off x="7876777" y="2860196"/>
            <a:ext cx="1088686" cy="1189"/>
          </a:xfrm>
          <a:prstGeom prst="straightConnector1">
            <a:avLst/>
          </a:prstGeom>
          <a:ln w="76200">
            <a:solidFill>
              <a:srgbClr val="5EB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E1F61A0-4F1A-4E66-A90F-B693F72A05FB}"/>
              </a:ext>
            </a:extLst>
          </p:cNvPr>
          <p:cNvSpPr txBox="1"/>
          <p:nvPr/>
        </p:nvSpPr>
        <p:spPr>
          <a:xfrm>
            <a:off x="7813463" y="2492053"/>
            <a:ext cx="14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디지털 신호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3756A8-990B-47E2-AA5C-E9E32D5ED16E}"/>
              </a:ext>
            </a:extLst>
          </p:cNvPr>
          <p:cNvSpPr txBox="1"/>
          <p:nvPr/>
        </p:nvSpPr>
        <p:spPr>
          <a:xfrm>
            <a:off x="4537334" y="5012973"/>
            <a:ext cx="4410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PMS7003 Datasheet  – Working principle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9A52B40-2C36-4929-802A-4DC65A8CD3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7807ED-40CE-4F87-99FA-58A09254FA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A34EFE-E1A7-454F-AC1B-5AB80D7E7A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2906"/>
            <a:ext cx="1080120" cy="1080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758743-1EB2-4FF8-8349-601B3201F4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43C94E-73C2-443E-B87E-A255187810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9387" y="1580704"/>
            <a:ext cx="1080120" cy="10801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474AC8-134B-40AF-AFD3-FBA1B831E1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61" y="1587362"/>
            <a:ext cx="562572" cy="10668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BEE29A-5D2F-4451-9070-068BFAA5960A}"/>
              </a:ext>
            </a:extLst>
          </p:cNvPr>
          <p:cNvSpPr/>
          <p:nvPr/>
        </p:nvSpPr>
        <p:spPr>
          <a:xfrm>
            <a:off x="755576" y="49188"/>
            <a:ext cx="1495381" cy="384721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pPr algn="dist"/>
            <a:r>
              <a:rPr lang="ko-KR" altLang="en-US" sz="2500" spc="-15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 설명 </a:t>
            </a:r>
            <a:endParaRPr lang="ko-KR" altLang="en-US" sz="2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6F110-13A6-41CB-9409-860988CD3E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1" y="3458716"/>
            <a:ext cx="1368152" cy="136815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8194AB8-6727-4E1D-AE37-6AA0FD273F01}"/>
              </a:ext>
            </a:extLst>
          </p:cNvPr>
          <p:cNvSpPr/>
          <p:nvPr/>
        </p:nvSpPr>
        <p:spPr>
          <a:xfrm>
            <a:off x="72036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haroni" panose="020B0604020202020204" pitchFamily="2" charset="-79"/>
              </a:rPr>
              <a:t>전원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C78018-DB9F-4847-B765-108D0ED69BDD}"/>
              </a:ext>
            </a:extLst>
          </p:cNvPr>
          <p:cNvGrpSpPr/>
          <p:nvPr/>
        </p:nvGrpSpPr>
        <p:grpSpPr>
          <a:xfrm>
            <a:off x="630776" y="1345332"/>
            <a:ext cx="5957448" cy="1518258"/>
            <a:chOff x="611560" y="3361556"/>
            <a:chExt cx="4968552" cy="12662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4A6E4E1-FA84-49AE-BF33-A6835611ED4C}"/>
                </a:ext>
              </a:extLst>
            </p:cNvPr>
            <p:cNvSpPr/>
            <p:nvPr/>
          </p:nvSpPr>
          <p:spPr>
            <a:xfrm>
              <a:off x="611560" y="3361556"/>
              <a:ext cx="4968552" cy="12662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A4420-8679-4FB3-8722-DCB543049536}"/>
                </a:ext>
              </a:extLst>
            </p:cNvPr>
            <p:cNvSpPr/>
            <p:nvPr/>
          </p:nvSpPr>
          <p:spPr>
            <a:xfrm>
              <a:off x="686281" y="3413856"/>
              <a:ext cx="4824536" cy="11481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5AF935-B0D1-498E-AD63-F0C4A99DF0D3}"/>
                </a:ext>
              </a:extLst>
            </p:cNvPr>
            <p:cNvSpPr/>
            <p:nvPr/>
          </p:nvSpPr>
          <p:spPr>
            <a:xfrm>
              <a:off x="854588" y="3522581"/>
              <a:ext cx="4509500" cy="936104"/>
            </a:xfrm>
            <a:prstGeom prst="rect">
              <a:avLst/>
            </a:prstGeom>
            <a:solidFill>
              <a:srgbClr val="004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56F1F5-8305-4E01-B2BD-77D8812056DB}"/>
              </a:ext>
            </a:extLst>
          </p:cNvPr>
          <p:cNvSpPr txBox="1"/>
          <p:nvPr/>
        </p:nvSpPr>
        <p:spPr>
          <a:xfrm>
            <a:off x="1043608" y="15873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Power Off</a:t>
            </a:r>
            <a:endParaRPr lang="ko-KR" altLang="en-US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5" name="Picture 2" descr="PMS 7003 먼지센서 - 엘레파츠">
            <a:extLst>
              <a:ext uri="{FF2B5EF4-FFF2-40B4-BE49-F238E27FC236}">
                <a16:creationId xmlns:a16="http://schemas.microsoft.com/office/drawing/2014/main" id="{0EEF222B-7232-4038-8E89-DD5DB901D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5" t="17203" r="32580" b="17856"/>
          <a:stretch/>
        </p:blipFill>
        <p:spPr bwMode="auto">
          <a:xfrm>
            <a:off x="5096154" y="3162586"/>
            <a:ext cx="1492070" cy="22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C156AE34-A61D-4C61-ADD1-4611C82090D1}"/>
              </a:ext>
            </a:extLst>
          </p:cNvPr>
          <p:cNvSpPr/>
          <p:nvPr/>
        </p:nvSpPr>
        <p:spPr>
          <a:xfrm>
            <a:off x="2252279" y="3739723"/>
            <a:ext cx="914400" cy="914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풍량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578F9F1E-A114-468A-93D1-02A9A4CEA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"/>
</p:tagLst>
</file>

<file path=ppt/theme/theme1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나눔스퀘어라운드 Bold"/>
        <a:ea typeface="나눔스퀘어라운드 Bold"/>
        <a:cs typeface=""/>
      </a:majorFont>
      <a:minorFont>
        <a:latin typeface="나눔스퀘어라운드 Bold"/>
        <a:ea typeface="나눔스퀘어라운드 Bold"/>
        <a:cs typeface="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  <wetp:taskpane dockstate="right" visibility="0" width="350" row="4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F7EAB40-961B-4651-B8D5-42C1A58A41A1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545FD64-4684-43B0-B252-BA03F2D86F52}">
  <we:reference id="WA200000113" version="1.0.0.0" store="ko-KR" storeType="omex"/>
  <we:alternateReferences/>
  <we:properties>
    <we:property name="drawioRecentList" value="&quot;{\&quot;6A263C56821D2111!121496\&quot;:{\&quot;id\&quot;:\&quot;6A263C56821D2111!121496\&quot;,\&quot;name\&quot;:\&quot;Untitled Diagram.drawio\&quot;,\&quot;lastModifiedDateTime\&quot;:\&quot;2020-11-26T01:16:30.733Z\&quot;,\&quot;size\&quot;:4354,\&quot;parentReference\&quot;:{\&quot;driveId\&quot;:\&quot;6a263c56821d2111\&quot;,\&quot;driveType\&quot;:\&quot;personal\&quot;,\&quot;id\&quot;:\&quot;6A263C56821D2111!121264\&quot;,\&quot;name\&quot;:\&quot;졸작\&quot;,\&quot;path\&quot;:\&quot;/drive/root:/%EB%B3%B4%EA%B3%A0%EC%84%9C/%EC%A1%B8%EC%9E%91\&quot;},\&quot;file\&quot;:{\&quot;mimeType\&quot;:\&quot;application/octet-stream\&quot;,\&quot;hashes\&quot;:{\&quot;quickXorHash\&quot;:\&quot;e4j/XHISxuLB9BM82iyG/94wDzA=\&quot;,\&quot;sha1Hash\&quot;:\&quot;A9B55106194399C5A60AB7D32878DADCF00959E0\&quot;,\&quot;sha256Hash\&quot;:\&quot;8B67804FF4C3370364F445F704953219EC4C9ADE1BE93457C114BD180BEC2E99\&quot;}},\&quot;createdBy\&quot;:{\&quot;application\&quot;:{\&quot;displayName\&quot;:\&quot;diagrams.net\&quot;,\&quot;id\&quot;:\&quot;4436ac77\&quot;},\&quot;user\&quot;:{\&quot;displayName\&quot;:\&quot;Jin MiKang\&quot;,\&quot;id\&quot;:\&quot;6a263c56821d2111\&quot;}},\&quot;lastModifiedBy\&quot;:{\&quot;application\&quot;:{\&quot;displayName\&quot;:\&quot;MSOffice15\&quot;,\&quot;id\&quot;:\&quot;480728c5\&quot;},\&quot;device\&quot;:{\&quot;id\&quot;:\&quot;18800213a8e15a\&quot;},\&quot;user\&quot;:{\&quot;displayName\&quot;:\&quot;Jin MiKang\&quot;,\&quot;id\&quot;:\&quot;6a263c56821d2111\&quot;},\&quot;oneDriveSync\&quot;:{\&quot;@odata.type\&quot;:\&quot;#microsoft.graph.identity\&quot;,\&quot;id\&quot;:\&quot;c22f2e69-2504-43d9-a63e-c2c681a4a19b\&quot;}},\&quot;fromOD\&quot;:true,\&quot;isDrawio\&quot;:true}}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2568</TotalTime>
  <Words>11002</Words>
  <Application>Microsoft Office PowerPoint</Application>
  <PresentationFormat>화면 슬라이드 쇼(16:10)</PresentationFormat>
  <Paragraphs>1089</Paragraphs>
  <Slides>79</Slides>
  <Notes>4</Notes>
  <HiddenSlides>0</HiddenSlides>
  <MMClips>78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6" baseType="lpstr">
      <vt:lpstr>맑은 고딕</vt:lpstr>
      <vt:lpstr>나눔스퀘어라운드 Bold</vt:lpstr>
      <vt:lpstr>Consolas</vt:lpstr>
      <vt:lpstr>Wingdings</vt:lpstr>
      <vt:lpstr>나눔스퀘어라운드 ExtraBold</vt:lpstr>
      <vt:lpstr>Georgia</vt:lpstr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CoolBlue</dc:title>
  <dc:creator>Adstore.Tistory.com</dc:creator>
  <cp:lastModifiedBy>Jin MiKang</cp:lastModifiedBy>
  <cp:revision>91</cp:revision>
  <dcterms:created xsi:type="dcterms:W3CDTF">2013-06-09T12:01:59Z</dcterms:created>
  <dcterms:modified xsi:type="dcterms:W3CDTF">2020-11-27T07:07:31Z</dcterms:modified>
</cp:coreProperties>
</file>